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05493"/>
    <a:srgbClr val="0B49C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414231-1525-4DF7-B60B-692271C9275B}" v="123" dt="2022-10-28T14:18:04.02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3372" autoAdjust="0"/>
  </p:normalViewPr>
  <p:slideViewPr>
    <p:cSldViewPr snapToGrid="0" snapToObjects="1">
      <p:cViewPr>
        <p:scale>
          <a:sx n="60" d="100"/>
          <a:sy n="60" d="100"/>
        </p:scale>
        <p:origin x="316" y="1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Candido da Silva" userId="fab13afd-00da-4b97-9e6c-df78ed813fc1" providerId="ADAL" clId="{33414231-1525-4DF7-B60B-692271C9275B}"/>
    <pc:docChg chg="undo redo custSel addSld delSld modSld modMainMaster">
      <pc:chgData name="Bruno Candido da Silva" userId="fab13afd-00da-4b97-9e6c-df78ed813fc1" providerId="ADAL" clId="{33414231-1525-4DF7-B60B-692271C9275B}" dt="2022-10-28T14:18:04.024" v="5499"/>
      <pc:docMkLst>
        <pc:docMk/>
      </pc:docMkLst>
      <pc:sldChg chg="addSp delSp modSp mod">
        <pc:chgData name="Bruno Candido da Silva" userId="fab13afd-00da-4b97-9e6c-df78ed813fc1" providerId="ADAL" clId="{33414231-1525-4DF7-B60B-692271C9275B}" dt="2022-10-28T14:02:50.150" v="5409" actId="478"/>
        <pc:sldMkLst>
          <pc:docMk/>
          <pc:sldMk cId="1553432724" sldId="262"/>
        </pc:sldMkLst>
        <pc:spChg chg="add del mod">
          <ac:chgData name="Bruno Candido da Silva" userId="fab13afd-00da-4b97-9e6c-df78ed813fc1" providerId="ADAL" clId="{33414231-1525-4DF7-B60B-692271C9275B}" dt="2022-10-28T14:02:50.150" v="5409" actId="478"/>
          <ac:spMkLst>
            <pc:docMk/>
            <pc:sldMk cId="1553432724" sldId="262"/>
            <ac:spMk id="2" creationId="{2EDDED02-6E17-EDC9-4A64-ED02C55F77F9}"/>
          </ac:spMkLst>
        </pc:spChg>
      </pc:sldChg>
      <pc:sldChg chg="addSp delSp modSp mod">
        <pc:chgData name="Bruno Candido da Silva" userId="fab13afd-00da-4b97-9e6c-df78ed813fc1" providerId="ADAL" clId="{33414231-1525-4DF7-B60B-692271C9275B}" dt="2022-10-28T14:06:46.636" v="5452" actId="12"/>
        <pc:sldMkLst>
          <pc:docMk/>
          <pc:sldMk cId="3288665831" sldId="263"/>
        </pc:sldMkLst>
        <pc:spChg chg="add del mod">
          <ac:chgData name="Bruno Candido da Silva" userId="fab13afd-00da-4b97-9e6c-df78ed813fc1" providerId="ADAL" clId="{33414231-1525-4DF7-B60B-692271C9275B}" dt="2022-10-28T14:02:47.120" v="5408" actId="478"/>
          <ac:spMkLst>
            <pc:docMk/>
            <pc:sldMk cId="3288665831" sldId="263"/>
            <ac:spMk id="2" creationId="{700E521D-654D-7B26-E0DD-9D3FDAE7F3D6}"/>
          </ac:spMkLst>
        </pc:spChg>
        <pc:spChg chg="mod">
          <ac:chgData name="Bruno Candido da Silva" userId="fab13afd-00da-4b97-9e6c-df78ed813fc1" providerId="ADAL" clId="{33414231-1525-4DF7-B60B-692271C9275B}" dt="2022-10-28T14:06:46.636" v="5452" actId="12"/>
          <ac:spMkLst>
            <pc:docMk/>
            <pc:sldMk cId="3288665831" sldId="263"/>
            <ac:spMk id="5" creationId="{1B07C49E-AFFC-EC46-8930-E4D428F5F943}"/>
          </ac:spMkLst>
        </pc:spChg>
      </pc:sldChg>
      <pc:sldChg chg="addSp delSp modSp mod">
        <pc:chgData name="Bruno Candido da Silva" userId="fab13afd-00da-4b97-9e6c-df78ed813fc1" providerId="ADAL" clId="{33414231-1525-4DF7-B60B-692271C9275B}" dt="2022-10-28T14:02:40.226" v="5406" actId="478"/>
        <pc:sldMkLst>
          <pc:docMk/>
          <pc:sldMk cId="2987552906" sldId="264"/>
        </pc:sldMkLst>
        <pc:spChg chg="add mod">
          <ac:chgData name="Bruno Candido da Silva" userId="fab13afd-00da-4b97-9e6c-df78ed813fc1" providerId="ADAL" clId="{33414231-1525-4DF7-B60B-692271C9275B}" dt="2022-10-25T13:03:38.671" v="285" actId="20577"/>
          <ac:spMkLst>
            <pc:docMk/>
            <pc:sldMk cId="2987552906" sldId="264"/>
            <ac:spMk id="2" creationId="{3085B7B4-6D46-2526-3676-0706D9C29774}"/>
          </ac:spMkLst>
        </pc:spChg>
        <pc:spChg chg="add mod">
          <ac:chgData name="Bruno Candido da Silva" userId="fab13afd-00da-4b97-9e6c-df78ed813fc1" providerId="ADAL" clId="{33414231-1525-4DF7-B60B-692271C9275B}" dt="2022-10-25T13:03:51.059" v="305" actId="20577"/>
          <ac:spMkLst>
            <pc:docMk/>
            <pc:sldMk cId="2987552906" sldId="264"/>
            <ac:spMk id="3" creationId="{504B9B61-A8EB-41F3-9D46-4F56B24C328E}"/>
          </ac:spMkLst>
        </pc:spChg>
        <pc:spChg chg="mod">
          <ac:chgData name="Bruno Candido da Silva" userId="fab13afd-00da-4b97-9e6c-df78ed813fc1" providerId="ADAL" clId="{33414231-1525-4DF7-B60B-692271C9275B}" dt="2022-10-25T13:45:28.967" v="353"/>
          <ac:spMkLst>
            <pc:docMk/>
            <pc:sldMk cId="2987552906" sldId="264"/>
            <ac:spMk id="5" creationId="{1B07C49E-AFFC-EC46-8930-E4D428F5F943}"/>
          </ac:spMkLst>
        </pc:spChg>
        <pc:spChg chg="add mod">
          <ac:chgData name="Bruno Candido da Silva" userId="fab13afd-00da-4b97-9e6c-df78ed813fc1" providerId="ADAL" clId="{33414231-1525-4DF7-B60B-692271C9275B}" dt="2022-10-25T13:04:14.190" v="307" actId="113"/>
          <ac:spMkLst>
            <pc:docMk/>
            <pc:sldMk cId="2987552906" sldId="264"/>
            <ac:spMk id="6" creationId="{093A41AF-3D7F-805F-C2EB-E181DD464DF1}"/>
          </ac:spMkLst>
        </pc:spChg>
        <pc:spChg chg="add mod">
          <ac:chgData name="Bruno Candido da Silva" userId="fab13afd-00da-4b97-9e6c-df78ed813fc1" providerId="ADAL" clId="{33414231-1525-4DF7-B60B-692271C9275B}" dt="2022-10-25T13:03:34.776" v="282" actId="1037"/>
          <ac:spMkLst>
            <pc:docMk/>
            <pc:sldMk cId="2987552906" sldId="264"/>
            <ac:spMk id="7" creationId="{CEE6EDD8-B8E1-5129-D56A-ABA2D940B4F1}"/>
          </ac:spMkLst>
        </pc:spChg>
        <pc:spChg chg="add mod">
          <ac:chgData name="Bruno Candido da Silva" userId="fab13afd-00da-4b97-9e6c-df78ed813fc1" providerId="ADAL" clId="{33414231-1525-4DF7-B60B-692271C9275B}" dt="2022-10-25T13:03:34.776" v="282" actId="1037"/>
          <ac:spMkLst>
            <pc:docMk/>
            <pc:sldMk cId="2987552906" sldId="264"/>
            <ac:spMk id="9" creationId="{BC066B3D-FF78-2CEA-5F30-000E43B5CA81}"/>
          </ac:spMkLst>
        </pc:spChg>
        <pc:spChg chg="add del mod">
          <ac:chgData name="Bruno Candido da Silva" userId="fab13afd-00da-4b97-9e6c-df78ed813fc1" providerId="ADAL" clId="{33414231-1525-4DF7-B60B-692271C9275B}" dt="2022-10-28T14:02:40.226" v="5406" actId="478"/>
          <ac:spMkLst>
            <pc:docMk/>
            <pc:sldMk cId="2987552906" sldId="264"/>
            <ac:spMk id="10" creationId="{7E926C4B-D90D-5C73-1F11-F56ADA65F8D1}"/>
          </ac:spMkLst>
        </pc:spChg>
      </pc:sldChg>
      <pc:sldChg chg="addSp delSp modSp mod modShow">
        <pc:chgData name="Bruno Candido da Silva" userId="fab13afd-00da-4b97-9e6c-df78ed813fc1" providerId="ADAL" clId="{33414231-1525-4DF7-B60B-692271C9275B}" dt="2022-10-28T14:02:32.834" v="5404" actId="478"/>
        <pc:sldMkLst>
          <pc:docMk/>
          <pc:sldMk cId="1578726356" sldId="265"/>
        </pc:sldMkLst>
        <pc:spChg chg="add del mod">
          <ac:chgData name="Bruno Candido da Silva" userId="fab13afd-00da-4b97-9e6c-df78ed813fc1" providerId="ADAL" clId="{33414231-1525-4DF7-B60B-692271C9275B}" dt="2022-10-28T14:02:32.834" v="5404" actId="478"/>
          <ac:spMkLst>
            <pc:docMk/>
            <pc:sldMk cId="1578726356" sldId="265"/>
            <ac:spMk id="2" creationId="{F99FC1B7-2C60-26E1-2586-CCAF790AA476}"/>
          </ac:spMkLst>
        </pc:spChg>
        <pc:spChg chg="add del mod">
          <ac:chgData name="Bruno Candido da Silva" userId="fab13afd-00da-4b97-9e6c-df78ed813fc1" providerId="ADAL" clId="{33414231-1525-4DF7-B60B-692271C9275B}" dt="2022-10-27T17:58:18.453" v="4397" actId="478"/>
          <ac:spMkLst>
            <pc:docMk/>
            <pc:sldMk cId="1578726356" sldId="265"/>
            <ac:spMk id="5" creationId="{1B07C49E-AFFC-EC46-8930-E4D428F5F943}"/>
          </ac:spMkLst>
        </pc:spChg>
        <pc:spChg chg="add del">
          <ac:chgData name="Bruno Candido da Silva" userId="fab13afd-00da-4b97-9e6c-df78ed813fc1" providerId="ADAL" clId="{33414231-1525-4DF7-B60B-692271C9275B}" dt="2022-10-27T17:55:44.404" v="4329" actId="478"/>
          <ac:spMkLst>
            <pc:docMk/>
            <pc:sldMk cId="1578726356" sldId="265"/>
            <ac:spMk id="7" creationId="{2303FBC2-36D8-F57E-C08A-BE74FA849C70}"/>
          </ac:spMkLst>
        </pc:spChg>
        <pc:spChg chg="add del mod">
          <ac:chgData name="Bruno Candido da Silva" userId="fab13afd-00da-4b97-9e6c-df78ed813fc1" providerId="ADAL" clId="{33414231-1525-4DF7-B60B-692271C9275B}" dt="2022-10-27T17:57:39.983" v="4378"/>
          <ac:spMkLst>
            <pc:docMk/>
            <pc:sldMk cId="1578726356" sldId="265"/>
            <ac:spMk id="8" creationId="{95B5CEFF-DCE2-6A76-0362-85FC6C987D43}"/>
          </ac:spMkLst>
        </pc:spChg>
        <pc:spChg chg="add mod">
          <ac:chgData name="Bruno Candido da Silva" userId="fab13afd-00da-4b97-9e6c-df78ed813fc1" providerId="ADAL" clId="{33414231-1525-4DF7-B60B-692271C9275B}" dt="2022-10-27T17:58:19.292" v="4398"/>
          <ac:spMkLst>
            <pc:docMk/>
            <pc:sldMk cId="1578726356" sldId="265"/>
            <ac:spMk id="9" creationId="{67A00EF1-4E62-A715-ED6D-C23A562E419A}"/>
          </ac:spMkLst>
        </pc:spChg>
        <pc:spChg chg="add mod">
          <ac:chgData name="Bruno Candido da Silva" userId="fab13afd-00da-4b97-9e6c-df78ed813fc1" providerId="ADAL" clId="{33414231-1525-4DF7-B60B-692271C9275B}" dt="2022-10-27T17:59:10.886" v="4405" actId="12"/>
          <ac:spMkLst>
            <pc:docMk/>
            <pc:sldMk cId="1578726356" sldId="265"/>
            <ac:spMk id="10" creationId="{3087B34B-3A57-1B2F-3B41-4D267238FD18}"/>
          </ac:spMkLst>
        </pc:spChg>
      </pc:sldChg>
      <pc:sldChg chg="addSp delSp modSp mod">
        <pc:chgData name="Bruno Candido da Silva" userId="fab13afd-00da-4b97-9e6c-df78ed813fc1" providerId="ADAL" clId="{33414231-1525-4DF7-B60B-692271C9275B}" dt="2022-10-28T14:02:36.587" v="5405" actId="478"/>
        <pc:sldMkLst>
          <pc:docMk/>
          <pc:sldMk cId="779971636" sldId="266"/>
        </pc:sldMkLst>
        <pc:spChg chg="mod">
          <ac:chgData name="Bruno Candido da Silva" userId="fab13afd-00da-4b97-9e6c-df78ed813fc1" providerId="ADAL" clId="{33414231-1525-4DF7-B60B-692271C9275B}" dt="2022-10-25T13:46:46.763" v="357" actId="255"/>
          <ac:spMkLst>
            <pc:docMk/>
            <pc:sldMk cId="779971636" sldId="266"/>
            <ac:spMk id="5" creationId="{1B07C49E-AFFC-EC46-8930-E4D428F5F943}"/>
          </ac:spMkLst>
        </pc:spChg>
        <pc:spChg chg="add del mod">
          <ac:chgData name="Bruno Candido da Silva" userId="fab13afd-00da-4b97-9e6c-df78ed813fc1" providerId="ADAL" clId="{33414231-1525-4DF7-B60B-692271C9275B}" dt="2022-10-28T14:02:36.587" v="5405" actId="478"/>
          <ac:spMkLst>
            <pc:docMk/>
            <pc:sldMk cId="779971636" sldId="266"/>
            <ac:spMk id="11" creationId="{3E3EA667-A4BA-317C-078F-1D8770F16223}"/>
          </ac:spMkLst>
        </pc:spChg>
        <pc:picChg chg="del">
          <ac:chgData name="Bruno Candido da Silva" userId="fab13afd-00da-4b97-9e6c-df78ed813fc1" providerId="ADAL" clId="{33414231-1525-4DF7-B60B-692271C9275B}" dt="2022-10-25T13:05:59.835" v="342" actId="478"/>
          <ac:picMkLst>
            <pc:docMk/>
            <pc:sldMk cId="779971636" sldId="266"/>
            <ac:picMk id="2" creationId="{2AC1B88C-9F70-4197-8FF6-2016640EE225}"/>
          </ac:picMkLst>
        </pc:picChg>
        <pc:picChg chg="del">
          <ac:chgData name="Bruno Candido da Silva" userId="fab13afd-00da-4b97-9e6c-df78ed813fc1" providerId="ADAL" clId="{33414231-1525-4DF7-B60B-692271C9275B}" dt="2022-10-25T13:06:01.650" v="343" actId="478"/>
          <ac:picMkLst>
            <pc:docMk/>
            <pc:sldMk cId="779971636" sldId="266"/>
            <ac:picMk id="6" creationId="{45BC076A-88C0-767A-27E5-586C555421F3}"/>
          </ac:picMkLst>
        </pc:picChg>
        <pc:picChg chg="add del mod">
          <ac:chgData name="Bruno Candido da Silva" userId="fab13afd-00da-4b97-9e6c-df78ed813fc1" providerId="ADAL" clId="{33414231-1525-4DF7-B60B-692271C9275B}" dt="2022-10-25T13:08:44.191" v="347" actId="478"/>
          <ac:picMkLst>
            <pc:docMk/>
            <pc:sldMk cId="779971636" sldId="266"/>
            <ac:picMk id="8" creationId="{E7BB5BCA-5371-3CE6-BA78-A5D8E2C7DF1B}"/>
          </ac:picMkLst>
        </pc:picChg>
        <pc:picChg chg="add mod">
          <ac:chgData name="Bruno Candido da Silva" userId="fab13afd-00da-4b97-9e6c-df78ed813fc1" providerId="ADAL" clId="{33414231-1525-4DF7-B60B-692271C9275B}" dt="2022-10-25T13:08:51.687" v="350" actId="14100"/>
          <ac:picMkLst>
            <pc:docMk/>
            <pc:sldMk cId="779971636" sldId="266"/>
            <ac:picMk id="10" creationId="{6B011D93-6C7A-0EE4-FCB4-FB1CBBBE4F1D}"/>
          </ac:picMkLst>
        </pc:picChg>
      </pc:sldChg>
      <pc:sldChg chg="addSp delSp modSp mod">
        <pc:chgData name="Bruno Candido da Silva" userId="fab13afd-00da-4b97-9e6c-df78ed813fc1" providerId="ADAL" clId="{33414231-1525-4DF7-B60B-692271C9275B}" dt="2022-10-28T14:02:09.330" v="5401" actId="478"/>
        <pc:sldMkLst>
          <pc:docMk/>
          <pc:sldMk cId="3865605948" sldId="269"/>
        </pc:sldMkLst>
        <pc:spChg chg="del">
          <ac:chgData name="Bruno Candido da Silva" userId="fab13afd-00da-4b97-9e6c-df78ed813fc1" providerId="ADAL" clId="{33414231-1525-4DF7-B60B-692271C9275B}" dt="2022-10-26T11:40:04.307" v="516" actId="478"/>
          <ac:spMkLst>
            <pc:docMk/>
            <pc:sldMk cId="3865605948" sldId="269"/>
            <ac:spMk id="3" creationId="{373827F3-F386-AA4E-80ED-D86DEF8C158D}"/>
          </ac:spMkLst>
        </pc:spChg>
        <pc:spChg chg="add mod">
          <ac:chgData name="Bruno Candido da Silva" userId="fab13afd-00da-4b97-9e6c-df78ed813fc1" providerId="ADAL" clId="{33414231-1525-4DF7-B60B-692271C9275B}" dt="2022-10-26T12:47:29.785" v="1140" actId="2711"/>
          <ac:spMkLst>
            <pc:docMk/>
            <pc:sldMk cId="3865605948" sldId="269"/>
            <ac:spMk id="8" creationId="{9A7C203D-0D31-1E53-E71E-E1AB6EE00C88}"/>
          </ac:spMkLst>
        </pc:spChg>
        <pc:spChg chg="add del mod">
          <ac:chgData name="Bruno Candido da Silva" userId="fab13afd-00da-4b97-9e6c-df78ed813fc1" providerId="ADAL" clId="{33414231-1525-4DF7-B60B-692271C9275B}" dt="2022-10-28T14:02:09.330" v="5401" actId="478"/>
          <ac:spMkLst>
            <pc:docMk/>
            <pc:sldMk cId="3865605948" sldId="269"/>
            <ac:spMk id="11" creationId="{39101ABE-30ED-9495-033F-F54B0305F2B7}"/>
          </ac:spMkLst>
        </pc:spChg>
        <pc:picChg chg="add del mod">
          <ac:chgData name="Bruno Candido da Silva" userId="fab13afd-00da-4b97-9e6c-df78ed813fc1" providerId="ADAL" clId="{33414231-1525-4DF7-B60B-692271C9275B}" dt="2022-10-26T11:44:25.819" v="544" actId="478"/>
          <ac:picMkLst>
            <pc:docMk/>
            <pc:sldMk cId="3865605948" sldId="269"/>
            <ac:picMk id="6" creationId="{57F65F26-3135-D158-943D-0CE26E25071E}"/>
          </ac:picMkLst>
        </pc:picChg>
        <pc:picChg chg="add mod">
          <ac:chgData name="Bruno Candido da Silva" userId="fab13afd-00da-4b97-9e6c-df78ed813fc1" providerId="ADAL" clId="{33414231-1525-4DF7-B60B-692271C9275B}" dt="2022-10-26T11:44:33.695" v="547" actId="1076"/>
          <ac:picMkLst>
            <pc:docMk/>
            <pc:sldMk cId="3865605948" sldId="269"/>
            <ac:picMk id="10" creationId="{FB825CE0-1478-297A-8AA7-AB0C7AD68F9F}"/>
          </ac:picMkLst>
        </pc:picChg>
      </pc:sldChg>
      <pc:sldChg chg="addSp delSp modSp mod">
        <pc:chgData name="Bruno Candido da Silva" userId="fab13afd-00da-4b97-9e6c-df78ed813fc1" providerId="ADAL" clId="{33414231-1525-4DF7-B60B-692271C9275B}" dt="2022-10-28T14:01:47.024" v="5395" actId="478"/>
        <pc:sldMkLst>
          <pc:docMk/>
          <pc:sldMk cId="2727850971" sldId="270"/>
        </pc:sldMkLst>
        <pc:spChg chg="mod">
          <ac:chgData name="Bruno Candido da Silva" userId="fab13afd-00da-4b97-9e6c-df78ed813fc1" providerId="ADAL" clId="{33414231-1525-4DF7-B60B-692271C9275B}" dt="2022-10-26T14:33:38.888" v="1478" actId="5793"/>
          <ac:spMkLst>
            <pc:docMk/>
            <pc:sldMk cId="2727850971" sldId="270"/>
            <ac:spMk id="5" creationId="{1B07C49E-AFFC-EC46-8930-E4D428F5F943}"/>
          </ac:spMkLst>
        </pc:spChg>
        <pc:spChg chg="add del mod">
          <ac:chgData name="Bruno Candido da Silva" userId="fab13afd-00da-4b97-9e6c-df78ed813fc1" providerId="ADAL" clId="{33414231-1525-4DF7-B60B-692271C9275B}" dt="2022-10-28T14:01:47.024" v="5395" actId="478"/>
          <ac:spMkLst>
            <pc:docMk/>
            <pc:sldMk cId="2727850971" sldId="270"/>
            <ac:spMk id="7" creationId="{AA406013-BF9E-B30F-BF3F-D70C3B0E360D}"/>
          </ac:spMkLst>
        </pc:spChg>
        <pc:picChg chg="add mod">
          <ac:chgData name="Bruno Candido da Silva" userId="fab13afd-00da-4b97-9e6c-df78ed813fc1" providerId="ADAL" clId="{33414231-1525-4DF7-B60B-692271C9275B}" dt="2022-10-27T00:51:54.710" v="1603" actId="14100"/>
          <ac:picMkLst>
            <pc:docMk/>
            <pc:sldMk cId="2727850971" sldId="270"/>
            <ac:picMk id="6" creationId="{35F7F5E6-9721-988A-3A50-DDDA3496D17D}"/>
          </ac:picMkLst>
        </pc:picChg>
      </pc:sldChg>
      <pc:sldChg chg="modSp mod">
        <pc:chgData name="Bruno Candido da Silva" userId="fab13afd-00da-4b97-9e6c-df78ed813fc1" providerId="ADAL" clId="{33414231-1525-4DF7-B60B-692271C9275B}" dt="2022-10-28T13:58:40.900" v="5258" actId="1035"/>
        <pc:sldMkLst>
          <pc:docMk/>
          <pc:sldMk cId="1630123617" sldId="274"/>
        </pc:sldMkLst>
        <pc:spChg chg="mod">
          <ac:chgData name="Bruno Candido da Silva" userId="fab13afd-00da-4b97-9e6c-df78ed813fc1" providerId="ADAL" clId="{33414231-1525-4DF7-B60B-692271C9275B}" dt="2022-10-28T13:58:40.900" v="5258" actId="1035"/>
          <ac:spMkLst>
            <pc:docMk/>
            <pc:sldMk cId="1630123617" sldId="274"/>
            <ac:spMk id="5" creationId="{28684E62-A9F8-4E7A-AB01-78893062A1B4}"/>
          </ac:spMkLst>
        </pc:spChg>
      </pc:sldChg>
      <pc:sldChg chg="modSp mod">
        <pc:chgData name="Bruno Candido da Silva" userId="fab13afd-00da-4b97-9e6c-df78ed813fc1" providerId="ADAL" clId="{33414231-1525-4DF7-B60B-692271C9275B}" dt="2022-10-28T13:59:38.069" v="5379" actId="20577"/>
        <pc:sldMkLst>
          <pc:docMk/>
          <pc:sldMk cId="3410008520" sldId="275"/>
        </pc:sldMkLst>
        <pc:spChg chg="mod">
          <ac:chgData name="Bruno Candido da Silva" userId="fab13afd-00da-4b97-9e6c-df78ed813fc1" providerId="ADAL" clId="{33414231-1525-4DF7-B60B-692271C9275B}" dt="2022-10-28T13:59:38.069" v="5379" actId="20577"/>
          <ac:spMkLst>
            <pc:docMk/>
            <pc:sldMk cId="3410008520" sldId="275"/>
            <ac:spMk id="5" creationId="{28684E62-A9F8-4E7A-AB01-78893062A1B4}"/>
          </ac:spMkLst>
        </pc:spChg>
      </pc:sldChg>
      <pc:sldChg chg="addSp delSp modSp mod">
        <pc:chgData name="Bruno Candido da Silva" userId="fab13afd-00da-4b97-9e6c-df78ed813fc1" providerId="ADAL" clId="{33414231-1525-4DF7-B60B-692271C9275B}" dt="2022-10-28T14:02:29.624" v="5403" actId="478"/>
        <pc:sldMkLst>
          <pc:docMk/>
          <pc:sldMk cId="148114319" sldId="276"/>
        </pc:sldMkLst>
        <pc:spChg chg="add del mod">
          <ac:chgData name="Bruno Candido da Silva" userId="fab13afd-00da-4b97-9e6c-df78ed813fc1" providerId="ADAL" clId="{33414231-1525-4DF7-B60B-692271C9275B}" dt="2022-10-28T14:02:29.624" v="5403" actId="478"/>
          <ac:spMkLst>
            <pc:docMk/>
            <pc:sldMk cId="148114319" sldId="276"/>
            <ac:spMk id="2" creationId="{91372B0E-2907-D09A-298B-0EF07119E237}"/>
          </ac:spMkLst>
        </pc:spChg>
        <pc:spChg chg="mod">
          <ac:chgData name="Bruno Candido da Silva" userId="fab13afd-00da-4b97-9e6c-df78ed813fc1" providerId="ADAL" clId="{33414231-1525-4DF7-B60B-692271C9275B}" dt="2022-10-25T19:32:29.763" v="457" actId="255"/>
          <ac:spMkLst>
            <pc:docMk/>
            <pc:sldMk cId="148114319" sldId="276"/>
            <ac:spMk id="5" creationId="{1B07C49E-AFFC-EC46-8930-E4D428F5F943}"/>
          </ac:spMkLst>
        </pc:spChg>
      </pc:sldChg>
      <pc:sldChg chg="addSp delSp modSp mod">
        <pc:chgData name="Bruno Candido da Silva" userId="fab13afd-00da-4b97-9e6c-df78ed813fc1" providerId="ADAL" clId="{33414231-1525-4DF7-B60B-692271C9275B}" dt="2022-10-28T13:41:16.705" v="4964" actId="20577"/>
        <pc:sldMkLst>
          <pc:docMk/>
          <pc:sldMk cId="321008965" sldId="277"/>
        </pc:sldMkLst>
        <pc:spChg chg="mod">
          <ac:chgData name="Bruno Candido da Silva" userId="fab13afd-00da-4b97-9e6c-df78ed813fc1" providerId="ADAL" clId="{33414231-1525-4DF7-B60B-692271C9275B}" dt="2022-10-28T13:41:16.705" v="4964" actId="20577"/>
          <ac:spMkLst>
            <pc:docMk/>
            <pc:sldMk cId="321008965" sldId="277"/>
            <ac:spMk id="8" creationId="{C7B9C153-C85C-3240-8E7E-523FBC004564}"/>
          </ac:spMkLst>
        </pc:spChg>
        <pc:spChg chg="add mod">
          <ac:chgData name="Bruno Candido da Silva" userId="fab13afd-00da-4b97-9e6c-df78ed813fc1" providerId="ADAL" clId="{33414231-1525-4DF7-B60B-692271C9275B}" dt="2022-10-28T12:16:12.184" v="4920" actId="692"/>
          <ac:spMkLst>
            <pc:docMk/>
            <pc:sldMk cId="321008965" sldId="277"/>
            <ac:spMk id="9" creationId="{28BE29AA-E496-8910-3F98-B811E081BAC9}"/>
          </ac:spMkLst>
        </pc:spChg>
        <pc:picChg chg="add del mod">
          <ac:chgData name="Bruno Candido da Silva" userId="fab13afd-00da-4b97-9e6c-df78ed813fc1" providerId="ADAL" clId="{33414231-1525-4DF7-B60B-692271C9275B}" dt="2022-10-28T13:39:52.480" v="4932" actId="478"/>
          <ac:picMkLst>
            <pc:docMk/>
            <pc:sldMk cId="321008965" sldId="277"/>
            <ac:picMk id="3" creationId="{EFE3280F-CCC8-FC4E-E34D-680F7BC05045}"/>
          </ac:picMkLst>
        </pc:picChg>
        <pc:picChg chg="add del mod">
          <ac:chgData name="Bruno Candido da Silva" userId="fab13afd-00da-4b97-9e6c-df78ed813fc1" providerId="ADAL" clId="{33414231-1525-4DF7-B60B-692271C9275B}" dt="2022-10-28T13:40:15.085" v="4943" actId="478"/>
          <ac:picMkLst>
            <pc:docMk/>
            <pc:sldMk cId="321008965" sldId="277"/>
            <ac:picMk id="6" creationId="{E320A5CA-1995-B905-C92D-63B00F63E31D}"/>
          </ac:picMkLst>
        </pc:picChg>
        <pc:picChg chg="add mod ord">
          <ac:chgData name="Bruno Candido da Silva" userId="fab13afd-00da-4b97-9e6c-df78ed813fc1" providerId="ADAL" clId="{33414231-1525-4DF7-B60B-692271C9275B}" dt="2022-10-28T13:40:10.513" v="4939" actId="1037"/>
          <ac:picMkLst>
            <pc:docMk/>
            <pc:sldMk cId="321008965" sldId="277"/>
            <ac:picMk id="11" creationId="{7F44E0CC-7652-03AB-F456-B4CB3DEC879E}"/>
          </ac:picMkLst>
        </pc:picChg>
        <pc:picChg chg="add mod">
          <ac:chgData name="Bruno Candido da Silva" userId="fab13afd-00da-4b97-9e6c-df78ed813fc1" providerId="ADAL" clId="{33414231-1525-4DF7-B60B-692271C9275B}" dt="2022-10-28T13:41:00.510" v="4948" actId="1037"/>
          <ac:picMkLst>
            <pc:docMk/>
            <pc:sldMk cId="321008965" sldId="277"/>
            <ac:picMk id="13" creationId="{722DCDD6-4A1D-EBA7-7303-2783E4EFA4BA}"/>
          </ac:picMkLst>
        </pc:picChg>
      </pc:sldChg>
      <pc:sldChg chg="addSp delSp modSp mod">
        <pc:chgData name="Bruno Candido da Silva" userId="fab13afd-00da-4b97-9e6c-df78ed813fc1" providerId="ADAL" clId="{33414231-1525-4DF7-B60B-692271C9275B}" dt="2022-10-28T13:46:00.528" v="5176" actId="1038"/>
        <pc:sldMkLst>
          <pc:docMk/>
          <pc:sldMk cId="2459446073" sldId="289"/>
        </pc:sldMkLst>
        <pc:spChg chg="del">
          <ac:chgData name="Bruno Candido da Silva" userId="fab13afd-00da-4b97-9e6c-df78ed813fc1" providerId="ADAL" clId="{33414231-1525-4DF7-B60B-692271C9275B}" dt="2022-10-28T13:41:49.526" v="4967" actId="478"/>
          <ac:spMkLst>
            <pc:docMk/>
            <pc:sldMk cId="2459446073" sldId="289"/>
            <ac:spMk id="5" creationId="{1B07C49E-AFFC-EC46-8930-E4D428F5F943}"/>
          </ac:spMkLst>
        </pc:spChg>
        <pc:spChg chg="add mod">
          <ac:chgData name="Bruno Candido da Silva" userId="fab13afd-00da-4b97-9e6c-df78ed813fc1" providerId="ADAL" clId="{33414231-1525-4DF7-B60B-692271C9275B}" dt="2022-10-28T13:42:31.343" v="4978" actId="14100"/>
          <ac:spMkLst>
            <pc:docMk/>
            <pc:sldMk cId="2459446073" sldId="289"/>
            <ac:spMk id="6" creationId="{92B15A28-CA4E-CCFB-3FED-B3773C7693DE}"/>
          </ac:spMkLst>
        </pc:spChg>
        <pc:spChg chg="add mod">
          <ac:chgData name="Bruno Candido da Silva" userId="fab13afd-00da-4b97-9e6c-df78ed813fc1" providerId="ADAL" clId="{33414231-1525-4DF7-B60B-692271C9275B}" dt="2022-10-28T13:46:00.528" v="5176" actId="1038"/>
          <ac:spMkLst>
            <pc:docMk/>
            <pc:sldMk cId="2459446073" sldId="289"/>
            <ac:spMk id="8" creationId="{E0310313-5440-BBB0-AAAF-27DC3A0C77F8}"/>
          </ac:spMkLst>
        </pc:spChg>
        <pc:picChg chg="add mod">
          <ac:chgData name="Bruno Candido da Silva" userId="fab13afd-00da-4b97-9e6c-df78ed813fc1" providerId="ADAL" clId="{33414231-1525-4DF7-B60B-692271C9275B}" dt="2022-10-28T13:42:35.632" v="4979" actId="1036"/>
          <ac:picMkLst>
            <pc:docMk/>
            <pc:sldMk cId="2459446073" sldId="289"/>
            <ac:picMk id="3" creationId="{7FDD748A-811F-AC6B-A5CD-B475124E056F}"/>
          </ac:picMkLst>
        </pc:picChg>
      </pc:sldChg>
      <pc:sldChg chg="addSp delSp modSp mod">
        <pc:chgData name="Bruno Candido da Silva" userId="fab13afd-00da-4b97-9e6c-df78ed813fc1" providerId="ADAL" clId="{33414231-1525-4DF7-B60B-692271C9275B}" dt="2022-10-28T14:16:39.419" v="5467" actId="255"/>
        <pc:sldMkLst>
          <pc:docMk/>
          <pc:sldMk cId="1813711241" sldId="293"/>
        </pc:sldMkLst>
        <pc:spChg chg="add del mod">
          <ac:chgData name="Bruno Candido da Silva" userId="fab13afd-00da-4b97-9e6c-df78ed813fc1" providerId="ADAL" clId="{33414231-1525-4DF7-B60B-692271C9275B}" dt="2022-10-26T11:37:00.598" v="513"/>
          <ac:spMkLst>
            <pc:docMk/>
            <pc:sldMk cId="1813711241" sldId="293"/>
            <ac:spMk id="2" creationId="{188D4EDA-28E4-1F0A-3D95-DDC3C728ED8C}"/>
          </ac:spMkLst>
        </pc:spChg>
        <pc:spChg chg="mod">
          <ac:chgData name="Bruno Candido da Silva" userId="fab13afd-00da-4b97-9e6c-df78ed813fc1" providerId="ADAL" clId="{33414231-1525-4DF7-B60B-692271C9275B}" dt="2022-10-28T14:16:39.419" v="5467" actId="255"/>
          <ac:spMkLst>
            <pc:docMk/>
            <pc:sldMk cId="1813711241" sldId="293"/>
            <ac:spMk id="5" creationId="{1B07C49E-AFFC-EC46-8930-E4D428F5F943}"/>
          </ac:spMkLst>
        </pc:spChg>
        <pc:spChg chg="add mod">
          <ac:chgData name="Bruno Candido da Silva" userId="fab13afd-00da-4b97-9e6c-df78ed813fc1" providerId="ADAL" clId="{33414231-1525-4DF7-B60B-692271C9275B}" dt="2022-10-28T11:50:04.688" v="4560" actId="20577"/>
          <ac:spMkLst>
            <pc:docMk/>
            <pc:sldMk cId="1813711241" sldId="293"/>
            <ac:spMk id="6" creationId="{F3576C8F-1398-3A12-D35D-785048008B73}"/>
          </ac:spMkLst>
        </pc:spChg>
        <pc:spChg chg="add mod">
          <ac:chgData name="Bruno Candido da Silva" userId="fab13afd-00da-4b97-9e6c-df78ed813fc1" providerId="ADAL" clId="{33414231-1525-4DF7-B60B-692271C9275B}" dt="2022-10-28T12:00:03.611" v="4811" actId="20577"/>
          <ac:spMkLst>
            <pc:docMk/>
            <pc:sldMk cId="1813711241" sldId="293"/>
            <ac:spMk id="7" creationId="{059E6330-A044-8C4F-7389-FDF293FB2254}"/>
          </ac:spMkLst>
        </pc:spChg>
        <pc:spChg chg="add mod">
          <ac:chgData name="Bruno Candido da Silva" userId="fab13afd-00da-4b97-9e6c-df78ed813fc1" providerId="ADAL" clId="{33414231-1525-4DF7-B60B-692271C9275B}" dt="2022-10-28T12:00:16.749" v="4815" actId="20577"/>
          <ac:spMkLst>
            <pc:docMk/>
            <pc:sldMk cId="1813711241" sldId="293"/>
            <ac:spMk id="8" creationId="{2247D07F-7FF7-E5AE-6019-84133377DFD6}"/>
          </ac:spMkLst>
        </pc:spChg>
        <pc:spChg chg="add mod">
          <ac:chgData name="Bruno Candido da Silva" userId="fab13afd-00da-4b97-9e6c-df78ed813fc1" providerId="ADAL" clId="{33414231-1525-4DF7-B60B-692271C9275B}" dt="2022-10-28T11:48:34.814" v="4428"/>
          <ac:spMkLst>
            <pc:docMk/>
            <pc:sldMk cId="1813711241" sldId="293"/>
            <ac:spMk id="9" creationId="{94E05740-BB45-CF87-EB34-9F009696F411}"/>
          </ac:spMkLst>
        </pc:spChg>
        <pc:spChg chg="add mod">
          <ac:chgData name="Bruno Candido da Silva" userId="fab13afd-00da-4b97-9e6c-df78ed813fc1" providerId="ADAL" clId="{33414231-1525-4DF7-B60B-692271C9275B}" dt="2022-10-28T14:10:57.613" v="5454" actId="1036"/>
          <ac:spMkLst>
            <pc:docMk/>
            <pc:sldMk cId="1813711241" sldId="293"/>
            <ac:spMk id="10" creationId="{EB528A2B-2E65-2BFB-F834-8483AB85F45F}"/>
          </ac:spMkLst>
        </pc:spChg>
      </pc:sldChg>
      <pc:sldChg chg="addSp delSp modSp mod">
        <pc:chgData name="Bruno Candido da Silva" userId="fab13afd-00da-4b97-9e6c-df78ed813fc1" providerId="ADAL" clId="{33414231-1525-4DF7-B60B-692271C9275B}" dt="2022-10-28T14:00:58.046" v="5385" actId="478"/>
        <pc:sldMkLst>
          <pc:docMk/>
          <pc:sldMk cId="981671777" sldId="296"/>
        </pc:sldMkLst>
        <pc:spChg chg="mod">
          <ac:chgData name="Bruno Candido da Silva" userId="fab13afd-00da-4b97-9e6c-df78ed813fc1" providerId="ADAL" clId="{33414231-1525-4DF7-B60B-692271C9275B}" dt="2022-10-27T16:49:49.640" v="3478" actId="20577"/>
          <ac:spMkLst>
            <pc:docMk/>
            <pc:sldMk cId="981671777" sldId="296"/>
            <ac:spMk id="2" creationId="{54176327-8CC4-4356-8BBB-DC4965CE9857}"/>
          </ac:spMkLst>
        </pc:spChg>
        <pc:spChg chg="mod">
          <ac:chgData name="Bruno Candido da Silva" userId="fab13afd-00da-4b97-9e6c-df78ed813fc1" providerId="ADAL" clId="{33414231-1525-4DF7-B60B-692271C9275B}" dt="2022-10-27T17:38:47.144" v="4309" actId="1035"/>
          <ac:spMkLst>
            <pc:docMk/>
            <pc:sldMk cId="981671777" sldId="296"/>
            <ac:spMk id="5" creationId="{85D9F803-CDBC-C74C-AF1B-2B5937D1C241}"/>
          </ac:spMkLst>
        </pc:spChg>
        <pc:spChg chg="add del mod">
          <ac:chgData name="Bruno Candido da Silva" userId="fab13afd-00da-4b97-9e6c-df78ed813fc1" providerId="ADAL" clId="{33414231-1525-4DF7-B60B-692271C9275B}" dt="2022-10-28T14:00:58.046" v="5385" actId="478"/>
          <ac:spMkLst>
            <pc:docMk/>
            <pc:sldMk cId="981671777" sldId="296"/>
            <ac:spMk id="9" creationId="{D717D6DC-D2B3-6299-0290-301F6510CDD5}"/>
          </ac:spMkLst>
        </pc:spChg>
        <pc:picChg chg="add del mod">
          <ac:chgData name="Bruno Candido da Silva" userId="fab13afd-00da-4b97-9e6c-df78ed813fc1" providerId="ADAL" clId="{33414231-1525-4DF7-B60B-692271C9275B}" dt="2022-10-27T13:51:35.441" v="2787" actId="21"/>
          <ac:picMkLst>
            <pc:docMk/>
            <pc:sldMk cId="981671777" sldId="296"/>
            <ac:picMk id="6" creationId="{109A1B0B-0453-2776-EF0E-9AB9E6BE4ADD}"/>
          </ac:picMkLst>
        </pc:picChg>
        <pc:picChg chg="add mod">
          <ac:chgData name="Bruno Candido da Silva" userId="fab13afd-00da-4b97-9e6c-df78ed813fc1" providerId="ADAL" clId="{33414231-1525-4DF7-B60B-692271C9275B}" dt="2022-10-27T16:59:14.819" v="3673" actId="1038"/>
          <ac:picMkLst>
            <pc:docMk/>
            <pc:sldMk cId="981671777" sldId="296"/>
            <ac:picMk id="8" creationId="{EA59BFAC-26F2-7210-3195-8D416AAC7FE4}"/>
          </ac:picMkLst>
        </pc:picChg>
      </pc:sldChg>
      <pc:sldChg chg="addSp delSp modSp mod">
        <pc:chgData name="Bruno Candido da Silva" userId="fab13afd-00da-4b97-9e6c-df78ed813fc1" providerId="ADAL" clId="{33414231-1525-4DF7-B60B-692271C9275B}" dt="2022-10-28T14:02:43.629" v="5407" actId="478"/>
        <pc:sldMkLst>
          <pc:docMk/>
          <pc:sldMk cId="280316088" sldId="299"/>
        </pc:sldMkLst>
        <pc:spChg chg="mod">
          <ac:chgData name="Bruno Candido da Silva" userId="fab13afd-00da-4b97-9e6c-df78ed813fc1" providerId="ADAL" clId="{33414231-1525-4DF7-B60B-692271C9275B}" dt="2022-10-25T13:44:47.720" v="351"/>
          <ac:spMkLst>
            <pc:docMk/>
            <pc:sldMk cId="280316088" sldId="299"/>
            <ac:spMk id="3" creationId="{AB0AB2AC-B7E6-6849-9AE9-697369407F8F}"/>
          </ac:spMkLst>
        </pc:spChg>
        <pc:spChg chg="del">
          <ac:chgData name="Bruno Candido da Silva" userId="fab13afd-00da-4b97-9e6c-df78ed813fc1" providerId="ADAL" clId="{33414231-1525-4DF7-B60B-692271C9275B}" dt="2022-10-25T12:53:12.287" v="111" actId="478"/>
          <ac:spMkLst>
            <pc:docMk/>
            <pc:sldMk cId="280316088" sldId="299"/>
            <ac:spMk id="14" creationId="{4EA303CF-4DDC-CDF7-2806-B50D88570E38}"/>
          </ac:spMkLst>
        </pc:spChg>
        <pc:spChg chg="del">
          <ac:chgData name="Bruno Candido da Silva" userId="fab13afd-00da-4b97-9e6c-df78ed813fc1" providerId="ADAL" clId="{33414231-1525-4DF7-B60B-692271C9275B}" dt="2022-10-25T12:53:53.791" v="115" actId="478"/>
          <ac:spMkLst>
            <pc:docMk/>
            <pc:sldMk cId="280316088" sldId="299"/>
            <ac:spMk id="15" creationId="{4ABE21C4-62E4-43A9-661E-70AC212AD91A}"/>
          </ac:spMkLst>
        </pc:spChg>
        <pc:spChg chg="del">
          <ac:chgData name="Bruno Candido da Silva" userId="fab13afd-00da-4b97-9e6c-df78ed813fc1" providerId="ADAL" clId="{33414231-1525-4DF7-B60B-692271C9275B}" dt="2022-10-25T12:54:50.800" v="123" actId="478"/>
          <ac:spMkLst>
            <pc:docMk/>
            <pc:sldMk cId="280316088" sldId="299"/>
            <ac:spMk id="16" creationId="{D0F67C4E-BC0A-A4D4-D688-288F21A06187}"/>
          </ac:spMkLst>
        </pc:spChg>
        <pc:spChg chg="add mod">
          <ac:chgData name="Bruno Candido da Silva" userId="fab13afd-00da-4b97-9e6c-df78ed813fc1" providerId="ADAL" clId="{33414231-1525-4DF7-B60B-692271C9275B}" dt="2022-10-25T13:05:26.233" v="341" actId="1038"/>
          <ac:spMkLst>
            <pc:docMk/>
            <pc:sldMk cId="280316088" sldId="299"/>
            <ac:spMk id="18" creationId="{3EDCA441-C6EE-63AA-191C-826ADBCA71BB}"/>
          </ac:spMkLst>
        </pc:spChg>
        <pc:spChg chg="add mod">
          <ac:chgData name="Bruno Candido da Silva" userId="fab13afd-00da-4b97-9e6c-df78ed813fc1" providerId="ADAL" clId="{33414231-1525-4DF7-B60B-692271C9275B}" dt="2022-10-25T13:05:26.233" v="341" actId="1038"/>
          <ac:spMkLst>
            <pc:docMk/>
            <pc:sldMk cId="280316088" sldId="299"/>
            <ac:spMk id="19" creationId="{D3CF6E14-6E6C-6774-42E0-4926EED8852B}"/>
          </ac:spMkLst>
        </pc:spChg>
        <pc:spChg chg="add mod">
          <ac:chgData name="Bruno Candido da Silva" userId="fab13afd-00da-4b97-9e6c-df78ed813fc1" providerId="ADAL" clId="{33414231-1525-4DF7-B60B-692271C9275B}" dt="2022-10-25T13:05:26.233" v="341" actId="1038"/>
          <ac:spMkLst>
            <pc:docMk/>
            <pc:sldMk cId="280316088" sldId="299"/>
            <ac:spMk id="20" creationId="{F842EAC4-C689-17FB-BA2C-BDAF2436A4FA}"/>
          </ac:spMkLst>
        </pc:spChg>
        <pc:spChg chg="add mod">
          <ac:chgData name="Bruno Candido da Silva" userId="fab13afd-00da-4b97-9e6c-df78ed813fc1" providerId="ADAL" clId="{33414231-1525-4DF7-B60B-692271C9275B}" dt="2022-10-25T13:05:26.233" v="341" actId="1038"/>
          <ac:spMkLst>
            <pc:docMk/>
            <pc:sldMk cId="280316088" sldId="299"/>
            <ac:spMk id="21" creationId="{62D3064A-B02F-CBBA-2409-FBB104745739}"/>
          </ac:spMkLst>
        </pc:spChg>
        <pc:spChg chg="add mod">
          <ac:chgData name="Bruno Candido da Silva" userId="fab13afd-00da-4b97-9e6c-df78ed813fc1" providerId="ADAL" clId="{33414231-1525-4DF7-B60B-692271C9275B}" dt="2022-10-25T13:05:26.233" v="341" actId="1038"/>
          <ac:spMkLst>
            <pc:docMk/>
            <pc:sldMk cId="280316088" sldId="299"/>
            <ac:spMk id="22" creationId="{99DA6845-7861-075E-2781-87DE95CC5C88}"/>
          </ac:spMkLst>
        </pc:spChg>
        <pc:spChg chg="add del mod">
          <ac:chgData name="Bruno Candido da Silva" userId="fab13afd-00da-4b97-9e6c-df78ed813fc1" providerId="ADAL" clId="{33414231-1525-4DF7-B60B-692271C9275B}" dt="2022-10-28T14:02:43.629" v="5407" actId="478"/>
          <ac:spMkLst>
            <pc:docMk/>
            <pc:sldMk cId="280316088" sldId="299"/>
            <ac:spMk id="23" creationId="{5DDE606E-1685-3020-E843-CF92AFA68CAC}"/>
          </ac:spMkLst>
        </pc:spChg>
        <pc:graphicFrameChg chg="add del mod modGraphic">
          <ac:chgData name="Bruno Candido da Silva" userId="fab13afd-00da-4b97-9e6c-df78ed813fc1" providerId="ADAL" clId="{33414231-1525-4DF7-B60B-692271C9275B}" dt="2022-10-25T12:52:17.892" v="47" actId="478"/>
          <ac:graphicFrameMkLst>
            <pc:docMk/>
            <pc:sldMk cId="280316088" sldId="299"/>
            <ac:graphicFrameMk id="17" creationId="{81C4C258-D60C-97D7-9948-4E32492B4F4C}"/>
          </ac:graphicFrameMkLst>
        </pc:graphicFrameChg>
        <pc:picChg chg="del">
          <ac:chgData name="Bruno Candido da Silva" userId="fab13afd-00da-4b97-9e6c-df78ed813fc1" providerId="ADAL" clId="{33414231-1525-4DF7-B60B-692271C9275B}" dt="2022-10-25T12:50:50.559" v="1" actId="478"/>
          <ac:picMkLst>
            <pc:docMk/>
            <pc:sldMk cId="280316088" sldId="299"/>
            <ac:picMk id="9" creationId="{8F627D26-0EF9-9A06-893B-1A0752EA705E}"/>
          </ac:picMkLst>
        </pc:picChg>
        <pc:picChg chg="del">
          <ac:chgData name="Bruno Candido da Silva" userId="fab13afd-00da-4b97-9e6c-df78ed813fc1" providerId="ADAL" clId="{33414231-1525-4DF7-B60B-692271C9275B}" dt="2022-10-25T12:50:52.144" v="2" actId="478"/>
          <ac:picMkLst>
            <pc:docMk/>
            <pc:sldMk cId="280316088" sldId="299"/>
            <ac:picMk id="11" creationId="{5B084E79-3D29-2B71-D7F5-DADB8C911CC1}"/>
          </ac:picMkLst>
        </pc:picChg>
        <pc:picChg chg="del">
          <ac:chgData name="Bruno Candido da Silva" userId="fab13afd-00da-4b97-9e6c-df78ed813fc1" providerId="ADAL" clId="{33414231-1525-4DF7-B60B-692271C9275B}" dt="2022-10-25T12:50:38.931" v="0" actId="478"/>
          <ac:picMkLst>
            <pc:docMk/>
            <pc:sldMk cId="280316088" sldId="299"/>
            <ac:picMk id="13" creationId="{8600E44C-CFE5-9499-6AA9-568C6DBA3910}"/>
          </ac:picMkLst>
        </pc:picChg>
      </pc:sldChg>
      <pc:sldChg chg="addSp delSp modSp mod">
        <pc:chgData name="Bruno Candido da Silva" userId="fab13afd-00da-4b97-9e6c-df78ed813fc1" providerId="ADAL" clId="{33414231-1525-4DF7-B60B-692271C9275B}" dt="2022-10-28T14:17:33.103" v="5468" actId="478"/>
        <pc:sldMkLst>
          <pc:docMk/>
          <pc:sldMk cId="1385553969" sldId="302"/>
        </pc:sldMkLst>
        <pc:spChg chg="mod">
          <ac:chgData name="Bruno Candido da Silva" userId="fab13afd-00da-4b97-9e6c-df78ed813fc1" providerId="ADAL" clId="{33414231-1525-4DF7-B60B-692271C9275B}" dt="2022-10-28T14:06:54.758" v="5453" actId="20577"/>
          <ac:spMkLst>
            <pc:docMk/>
            <pc:sldMk cId="1385553969" sldId="302"/>
            <ac:spMk id="3" creationId="{AB0AB2AC-B7E6-6849-9AE9-697369407F8F}"/>
          </ac:spMkLst>
        </pc:spChg>
        <pc:spChg chg="del mod">
          <ac:chgData name="Bruno Candido da Silva" userId="fab13afd-00da-4b97-9e6c-df78ed813fc1" providerId="ADAL" clId="{33414231-1525-4DF7-B60B-692271C9275B}" dt="2022-10-27T17:59:53.802" v="4409" actId="478"/>
          <ac:spMkLst>
            <pc:docMk/>
            <pc:sldMk cId="1385553969" sldId="302"/>
            <ac:spMk id="4" creationId="{6B84506E-0B2F-4BA8-892E-8CE3753AF954}"/>
          </ac:spMkLst>
        </pc:spChg>
        <pc:spChg chg="mod">
          <ac:chgData name="Bruno Candido da Silva" userId="fab13afd-00da-4b97-9e6c-df78ed813fc1" providerId="ADAL" clId="{33414231-1525-4DF7-B60B-692271C9275B}" dt="2022-10-27T18:00:11.905" v="4417" actId="1037"/>
          <ac:spMkLst>
            <pc:docMk/>
            <pc:sldMk cId="1385553969" sldId="302"/>
            <ac:spMk id="11" creationId="{84F5ABFD-B4D4-43FF-959F-AFAF45B45269}"/>
          </ac:spMkLst>
        </pc:spChg>
        <pc:spChg chg="add mod">
          <ac:chgData name="Bruno Candido da Silva" userId="fab13afd-00da-4b97-9e6c-df78ed813fc1" providerId="ADAL" clId="{33414231-1525-4DF7-B60B-692271C9275B}" dt="2022-10-25T12:58:11.917" v="230" actId="113"/>
          <ac:spMkLst>
            <pc:docMk/>
            <pc:sldMk cId="1385553969" sldId="302"/>
            <ac:spMk id="13" creationId="{D63763C8-A420-6D43-9A3D-C8741F3001C3}"/>
          </ac:spMkLst>
        </pc:spChg>
        <pc:spChg chg="add mod">
          <ac:chgData name="Bruno Candido da Silva" userId="fab13afd-00da-4b97-9e6c-df78ed813fc1" providerId="ADAL" clId="{33414231-1525-4DF7-B60B-692271C9275B}" dt="2022-10-25T12:58:22.928" v="237" actId="20577"/>
          <ac:spMkLst>
            <pc:docMk/>
            <pc:sldMk cId="1385553969" sldId="302"/>
            <ac:spMk id="14" creationId="{D5071397-47DD-D01F-B31E-D53586F8D72C}"/>
          </ac:spMkLst>
        </pc:spChg>
        <pc:spChg chg="add mod">
          <ac:chgData name="Bruno Candido da Silva" userId="fab13afd-00da-4b97-9e6c-df78ed813fc1" providerId="ADAL" clId="{33414231-1525-4DF7-B60B-692271C9275B}" dt="2022-10-25T12:58:11.917" v="230" actId="113"/>
          <ac:spMkLst>
            <pc:docMk/>
            <pc:sldMk cId="1385553969" sldId="302"/>
            <ac:spMk id="15" creationId="{9CE5E0CC-A13E-B958-44ED-DB72A4F04F9C}"/>
          </ac:spMkLst>
        </pc:spChg>
        <pc:spChg chg="add mod">
          <ac:chgData name="Bruno Candido da Silva" userId="fab13afd-00da-4b97-9e6c-df78ed813fc1" providerId="ADAL" clId="{33414231-1525-4DF7-B60B-692271C9275B}" dt="2022-10-25T12:58:31.185" v="245" actId="1038"/>
          <ac:spMkLst>
            <pc:docMk/>
            <pc:sldMk cId="1385553969" sldId="302"/>
            <ac:spMk id="16" creationId="{449F0036-9308-7BC9-F031-772F17E22825}"/>
          </ac:spMkLst>
        </pc:spChg>
        <pc:spChg chg="add mod">
          <ac:chgData name="Bruno Candido da Silva" userId="fab13afd-00da-4b97-9e6c-df78ed813fc1" providerId="ADAL" clId="{33414231-1525-4DF7-B60B-692271C9275B}" dt="2022-10-25T12:58:31.185" v="245" actId="1038"/>
          <ac:spMkLst>
            <pc:docMk/>
            <pc:sldMk cId="1385553969" sldId="302"/>
            <ac:spMk id="17" creationId="{1B19C505-B9D8-11BF-9E35-DFC3795769FF}"/>
          </ac:spMkLst>
        </pc:spChg>
        <pc:spChg chg="add del mod">
          <ac:chgData name="Bruno Candido da Silva" userId="fab13afd-00da-4b97-9e6c-df78ed813fc1" providerId="ADAL" clId="{33414231-1525-4DF7-B60B-692271C9275B}" dt="2022-10-28T14:17:33.103" v="5468" actId="478"/>
          <ac:spMkLst>
            <pc:docMk/>
            <pc:sldMk cId="1385553969" sldId="302"/>
            <ac:spMk id="18" creationId="{D9BF8B08-0F92-94F1-2A56-EC452C1865B7}"/>
          </ac:spMkLst>
        </pc:spChg>
        <pc:picChg chg="del">
          <ac:chgData name="Bruno Candido da Silva" userId="fab13afd-00da-4b97-9e6c-df78ed813fc1" providerId="ADAL" clId="{33414231-1525-4DF7-B60B-692271C9275B}" dt="2022-10-25T12:56:04.547" v="215" actId="478"/>
          <ac:picMkLst>
            <pc:docMk/>
            <pc:sldMk cId="1385553969" sldId="302"/>
            <ac:picMk id="9" creationId="{1EDEC353-E2B5-F56E-1796-81D0A5F2D4B7}"/>
          </ac:picMkLst>
        </pc:picChg>
        <pc:picChg chg="del">
          <ac:chgData name="Bruno Candido da Silva" userId="fab13afd-00da-4b97-9e6c-df78ed813fc1" providerId="ADAL" clId="{33414231-1525-4DF7-B60B-692271C9275B}" dt="2022-10-25T12:56:02.903" v="214" actId="478"/>
          <ac:picMkLst>
            <pc:docMk/>
            <pc:sldMk cId="1385553969" sldId="302"/>
            <ac:picMk id="12" creationId="{56F7819C-7480-9A60-0789-0F7C4D905FAD}"/>
          </ac:picMkLst>
        </pc:picChg>
      </pc:sldChg>
      <pc:sldChg chg="addSp delSp modSp mod">
        <pc:chgData name="Bruno Candido da Silva" userId="fab13afd-00da-4b97-9e6c-df78ed813fc1" providerId="ADAL" clId="{33414231-1525-4DF7-B60B-692271C9275B}" dt="2022-10-28T14:02:19.656" v="5402" actId="478"/>
        <pc:sldMkLst>
          <pc:docMk/>
          <pc:sldMk cId="334532777" sldId="303"/>
        </pc:sldMkLst>
        <pc:spChg chg="add del mod">
          <ac:chgData name="Bruno Candido da Silva" userId="fab13afd-00da-4b97-9e6c-df78ed813fc1" providerId="ADAL" clId="{33414231-1525-4DF7-B60B-692271C9275B}" dt="2022-10-28T14:02:19.656" v="5402" actId="478"/>
          <ac:spMkLst>
            <pc:docMk/>
            <pc:sldMk cId="334532777" sldId="303"/>
            <ac:spMk id="2" creationId="{3CDE3158-75DE-1724-B814-524E9DDADC27}"/>
          </ac:spMkLst>
        </pc:spChg>
        <pc:spChg chg="mod">
          <ac:chgData name="Bruno Candido da Silva" userId="fab13afd-00da-4b97-9e6c-df78ed813fc1" providerId="ADAL" clId="{33414231-1525-4DF7-B60B-692271C9275B}" dt="2022-10-25T19:34:09.203" v="462" actId="255"/>
          <ac:spMkLst>
            <pc:docMk/>
            <pc:sldMk cId="334532777" sldId="303"/>
            <ac:spMk id="5" creationId="{1B07C49E-AFFC-EC46-8930-E4D428F5F943}"/>
          </ac:spMkLst>
        </pc:spChg>
      </pc:sldChg>
      <pc:sldChg chg="addSp delSp modSp mod">
        <pc:chgData name="Bruno Candido da Silva" userId="fab13afd-00da-4b97-9e6c-df78ed813fc1" providerId="ADAL" clId="{33414231-1525-4DF7-B60B-692271C9275B}" dt="2022-10-28T14:02:05.431" v="5400" actId="478"/>
        <pc:sldMkLst>
          <pc:docMk/>
          <pc:sldMk cId="3869789237" sldId="304"/>
        </pc:sldMkLst>
        <pc:spChg chg="del">
          <ac:chgData name="Bruno Candido da Silva" userId="fab13afd-00da-4b97-9e6c-df78ed813fc1" providerId="ADAL" clId="{33414231-1525-4DF7-B60B-692271C9275B}" dt="2022-10-26T11:48:26.707" v="671" actId="478"/>
          <ac:spMkLst>
            <pc:docMk/>
            <pc:sldMk cId="3869789237" sldId="304"/>
            <ac:spMk id="3" creationId="{373827F3-F386-AA4E-80ED-D86DEF8C158D}"/>
          </ac:spMkLst>
        </pc:spChg>
        <pc:spChg chg="add mod">
          <ac:chgData name="Bruno Candido da Silva" userId="fab13afd-00da-4b97-9e6c-df78ed813fc1" providerId="ADAL" clId="{33414231-1525-4DF7-B60B-692271C9275B}" dt="2022-10-26T12:47:22.196" v="1139" actId="6549"/>
          <ac:spMkLst>
            <pc:docMk/>
            <pc:sldMk cId="3869789237" sldId="304"/>
            <ac:spMk id="8" creationId="{6481B728-039F-B5AA-C780-0F603152036B}"/>
          </ac:spMkLst>
        </pc:spChg>
        <pc:spChg chg="add del mod">
          <ac:chgData name="Bruno Candido da Silva" userId="fab13afd-00da-4b97-9e6c-df78ed813fc1" providerId="ADAL" clId="{33414231-1525-4DF7-B60B-692271C9275B}" dt="2022-10-28T14:02:05.431" v="5400" actId="478"/>
          <ac:spMkLst>
            <pc:docMk/>
            <pc:sldMk cId="3869789237" sldId="304"/>
            <ac:spMk id="9" creationId="{5C9810F9-7977-9264-AFBC-C1B6395C8518}"/>
          </ac:spMkLst>
        </pc:spChg>
        <pc:picChg chg="add mod">
          <ac:chgData name="Bruno Candido da Silva" userId="fab13afd-00da-4b97-9e6c-df78ed813fc1" providerId="ADAL" clId="{33414231-1525-4DF7-B60B-692271C9275B}" dt="2022-10-26T11:49:02.764" v="675" actId="1076"/>
          <ac:picMkLst>
            <pc:docMk/>
            <pc:sldMk cId="3869789237" sldId="304"/>
            <ac:picMk id="6" creationId="{A54D9888-E344-2C2C-A879-65932054A472}"/>
          </ac:picMkLst>
        </pc:picChg>
      </pc:sldChg>
      <pc:sldChg chg="addSp delSp modSp mod">
        <pc:chgData name="Bruno Candido da Silva" userId="fab13afd-00da-4b97-9e6c-df78ed813fc1" providerId="ADAL" clId="{33414231-1525-4DF7-B60B-692271C9275B}" dt="2022-10-28T14:02:01.807" v="5399" actId="478"/>
        <pc:sldMkLst>
          <pc:docMk/>
          <pc:sldMk cId="80090182" sldId="305"/>
        </pc:sldMkLst>
        <pc:spChg chg="mod">
          <ac:chgData name="Bruno Candido da Silva" userId="fab13afd-00da-4b97-9e6c-df78ed813fc1" providerId="ADAL" clId="{33414231-1525-4DF7-B60B-692271C9275B}" dt="2022-10-26T12:52:05.078" v="1231" actId="20577"/>
          <ac:spMkLst>
            <pc:docMk/>
            <pc:sldMk cId="80090182" sldId="305"/>
            <ac:spMk id="3" creationId="{373827F3-F386-AA4E-80ED-D86DEF8C158D}"/>
          </ac:spMkLst>
        </pc:spChg>
        <pc:spChg chg="add del mod">
          <ac:chgData name="Bruno Candido da Silva" userId="fab13afd-00da-4b97-9e6c-df78ed813fc1" providerId="ADAL" clId="{33414231-1525-4DF7-B60B-692271C9275B}" dt="2022-10-28T14:02:01.807" v="5399" actId="478"/>
          <ac:spMkLst>
            <pc:docMk/>
            <pc:sldMk cId="80090182" sldId="305"/>
            <ac:spMk id="7" creationId="{B5B24543-85C6-AB27-9BC4-A5FFF8E2138A}"/>
          </ac:spMkLst>
        </pc:spChg>
        <pc:picChg chg="add mod">
          <ac:chgData name="Bruno Candido da Silva" userId="fab13afd-00da-4b97-9e6c-df78ed813fc1" providerId="ADAL" clId="{33414231-1525-4DF7-B60B-692271C9275B}" dt="2022-10-26T12:01:40.642" v="1032" actId="1076"/>
          <ac:picMkLst>
            <pc:docMk/>
            <pc:sldMk cId="80090182" sldId="305"/>
            <ac:picMk id="6" creationId="{A75776B8-2D05-9680-83CF-EF4B16AD7296}"/>
          </ac:picMkLst>
        </pc:picChg>
      </pc:sldChg>
      <pc:sldChg chg="addSp delSp modSp mod">
        <pc:chgData name="Bruno Candido da Silva" userId="fab13afd-00da-4b97-9e6c-df78ed813fc1" providerId="ADAL" clId="{33414231-1525-4DF7-B60B-692271C9275B}" dt="2022-10-28T14:01:56.180" v="5397" actId="478"/>
        <pc:sldMkLst>
          <pc:docMk/>
          <pc:sldMk cId="3145340593" sldId="306"/>
        </pc:sldMkLst>
        <pc:spChg chg="del">
          <ac:chgData name="Bruno Candido da Silva" userId="fab13afd-00da-4b97-9e6c-df78ed813fc1" providerId="ADAL" clId="{33414231-1525-4DF7-B60B-692271C9275B}" dt="2022-10-26T12:45:41.543" v="1114" actId="478"/>
          <ac:spMkLst>
            <pc:docMk/>
            <pc:sldMk cId="3145340593" sldId="306"/>
            <ac:spMk id="3" creationId="{373827F3-F386-AA4E-80ED-D86DEF8C158D}"/>
          </ac:spMkLst>
        </pc:spChg>
        <pc:spChg chg="add mod">
          <ac:chgData name="Bruno Candido da Silva" userId="fab13afd-00da-4b97-9e6c-df78ed813fc1" providerId="ADAL" clId="{33414231-1525-4DF7-B60B-692271C9275B}" dt="2022-10-27T17:52:47.518" v="4322" actId="1076"/>
          <ac:spMkLst>
            <pc:docMk/>
            <pc:sldMk cId="3145340593" sldId="306"/>
            <ac:spMk id="8" creationId="{64FAB84D-21C3-9A22-F4C7-A71B3C2434BA}"/>
          </ac:spMkLst>
        </pc:spChg>
        <pc:spChg chg="add del mod">
          <ac:chgData name="Bruno Candido da Silva" userId="fab13afd-00da-4b97-9e6c-df78ed813fc1" providerId="ADAL" clId="{33414231-1525-4DF7-B60B-692271C9275B}" dt="2022-10-28T14:01:56.180" v="5397" actId="478"/>
          <ac:spMkLst>
            <pc:docMk/>
            <pc:sldMk cId="3145340593" sldId="306"/>
            <ac:spMk id="9" creationId="{6901F000-ED93-19BE-0337-90A905E4A12F}"/>
          </ac:spMkLst>
        </pc:spChg>
        <pc:picChg chg="add mod">
          <ac:chgData name="Bruno Candido da Silva" userId="fab13afd-00da-4b97-9e6c-df78ed813fc1" providerId="ADAL" clId="{33414231-1525-4DF7-B60B-692271C9275B}" dt="2022-10-27T17:52:35.283" v="4319" actId="1076"/>
          <ac:picMkLst>
            <pc:docMk/>
            <pc:sldMk cId="3145340593" sldId="306"/>
            <ac:picMk id="6" creationId="{3D9CB4C0-55E8-01ED-3571-302E1EFF9C83}"/>
          </ac:picMkLst>
        </pc:picChg>
      </pc:sldChg>
      <pc:sldChg chg="addSp delSp modSp mod">
        <pc:chgData name="Bruno Candido da Silva" userId="fab13afd-00da-4b97-9e6c-df78ed813fc1" providerId="ADAL" clId="{33414231-1525-4DF7-B60B-692271C9275B}" dt="2022-10-28T14:01:58.990" v="5398" actId="478"/>
        <pc:sldMkLst>
          <pc:docMk/>
          <pc:sldMk cId="1106727586" sldId="307"/>
        </pc:sldMkLst>
        <pc:spChg chg="del">
          <ac:chgData name="Bruno Candido da Silva" userId="fab13afd-00da-4b97-9e6c-df78ed813fc1" providerId="ADAL" clId="{33414231-1525-4DF7-B60B-692271C9275B}" dt="2022-10-26T12:42:27.985" v="1073" actId="478"/>
          <ac:spMkLst>
            <pc:docMk/>
            <pc:sldMk cId="1106727586" sldId="307"/>
            <ac:spMk id="3" creationId="{373827F3-F386-AA4E-80ED-D86DEF8C158D}"/>
          </ac:spMkLst>
        </pc:spChg>
        <pc:spChg chg="add mod">
          <ac:chgData name="Bruno Candido da Silva" userId="fab13afd-00da-4b97-9e6c-df78ed813fc1" providerId="ADAL" clId="{33414231-1525-4DF7-B60B-692271C9275B}" dt="2022-10-26T12:46:45.710" v="1134" actId="948"/>
          <ac:spMkLst>
            <pc:docMk/>
            <pc:sldMk cId="1106727586" sldId="307"/>
            <ac:spMk id="8" creationId="{03CFA473-A5CF-082E-D4A8-97D55607E325}"/>
          </ac:spMkLst>
        </pc:spChg>
        <pc:spChg chg="add del mod">
          <ac:chgData name="Bruno Candido da Silva" userId="fab13afd-00da-4b97-9e6c-df78ed813fc1" providerId="ADAL" clId="{33414231-1525-4DF7-B60B-692271C9275B}" dt="2022-10-28T14:01:58.990" v="5398" actId="478"/>
          <ac:spMkLst>
            <pc:docMk/>
            <pc:sldMk cId="1106727586" sldId="307"/>
            <ac:spMk id="9" creationId="{AB73558D-5E0B-B05B-37A8-CDC69F786125}"/>
          </ac:spMkLst>
        </pc:spChg>
        <pc:picChg chg="add mod">
          <ac:chgData name="Bruno Candido da Silva" userId="fab13afd-00da-4b97-9e6c-df78ed813fc1" providerId="ADAL" clId="{33414231-1525-4DF7-B60B-692271C9275B}" dt="2022-10-26T12:42:30.435" v="1074" actId="1076"/>
          <ac:picMkLst>
            <pc:docMk/>
            <pc:sldMk cId="1106727586" sldId="307"/>
            <ac:picMk id="6" creationId="{9ED187DD-AEF5-9BCD-46D0-CFC5FD9BB9B8}"/>
          </ac:picMkLst>
        </pc:picChg>
      </pc:sldChg>
      <pc:sldChg chg="addSp delSp modSp mod">
        <pc:chgData name="Bruno Candido da Silva" userId="fab13afd-00da-4b97-9e6c-df78ed813fc1" providerId="ADAL" clId="{33414231-1525-4DF7-B60B-692271C9275B}" dt="2022-10-28T14:01:51.047" v="5396" actId="478"/>
        <pc:sldMkLst>
          <pc:docMk/>
          <pc:sldMk cId="706594483" sldId="308"/>
        </pc:sldMkLst>
        <pc:spChg chg="mod">
          <ac:chgData name="Bruno Candido da Silva" userId="fab13afd-00da-4b97-9e6c-df78ed813fc1" providerId="ADAL" clId="{33414231-1525-4DF7-B60B-692271C9275B}" dt="2022-10-26T12:56:13.079" v="1327" actId="14100"/>
          <ac:spMkLst>
            <pc:docMk/>
            <pc:sldMk cId="706594483" sldId="308"/>
            <ac:spMk id="3" creationId="{373827F3-F386-AA4E-80ED-D86DEF8C158D}"/>
          </ac:spMkLst>
        </pc:spChg>
        <pc:spChg chg="add del mod">
          <ac:chgData name="Bruno Candido da Silva" userId="fab13afd-00da-4b97-9e6c-df78ed813fc1" providerId="ADAL" clId="{33414231-1525-4DF7-B60B-692271C9275B}" dt="2022-10-28T14:01:51.047" v="5396" actId="478"/>
          <ac:spMkLst>
            <pc:docMk/>
            <pc:sldMk cId="706594483" sldId="308"/>
            <ac:spMk id="7" creationId="{221A46B8-5CFC-204C-A376-D7E3A3C114BF}"/>
          </ac:spMkLst>
        </pc:spChg>
        <pc:picChg chg="add mod">
          <ac:chgData name="Bruno Candido da Silva" userId="fab13afd-00da-4b97-9e6c-df78ed813fc1" providerId="ADAL" clId="{33414231-1525-4DF7-B60B-692271C9275B}" dt="2022-10-26T12:56:23.949" v="1346" actId="1036"/>
          <ac:picMkLst>
            <pc:docMk/>
            <pc:sldMk cId="706594483" sldId="308"/>
            <ac:picMk id="6" creationId="{5EEF5645-001B-15C5-6232-0638746BE5C0}"/>
          </ac:picMkLst>
        </pc:picChg>
      </pc:sldChg>
      <pc:sldChg chg="addSp delSp modSp mod">
        <pc:chgData name="Bruno Candido da Silva" userId="fab13afd-00da-4b97-9e6c-df78ed813fc1" providerId="ADAL" clId="{33414231-1525-4DF7-B60B-692271C9275B}" dt="2022-10-28T14:01:38.938" v="5394" actId="478"/>
        <pc:sldMkLst>
          <pc:docMk/>
          <pc:sldMk cId="1794738657" sldId="309"/>
        </pc:sldMkLst>
        <pc:spChg chg="del">
          <ac:chgData name="Bruno Candido da Silva" userId="fab13afd-00da-4b97-9e6c-df78ed813fc1" providerId="ADAL" clId="{33414231-1525-4DF7-B60B-692271C9275B}" dt="2022-10-26T14:32:04.179" v="1432" actId="478"/>
          <ac:spMkLst>
            <pc:docMk/>
            <pc:sldMk cId="1794738657" sldId="309"/>
            <ac:spMk id="5" creationId="{1B07C49E-AFFC-EC46-8930-E4D428F5F943}"/>
          </ac:spMkLst>
        </pc:spChg>
        <pc:spChg chg="add mod">
          <ac:chgData name="Bruno Candido da Silva" userId="fab13afd-00da-4b97-9e6c-df78ed813fc1" providerId="ADAL" clId="{33414231-1525-4DF7-B60B-692271C9275B}" dt="2022-10-26T14:34:08.378" v="1493" actId="20577"/>
          <ac:spMkLst>
            <pc:docMk/>
            <pc:sldMk cId="1794738657" sldId="309"/>
            <ac:spMk id="10" creationId="{D351E198-C0DC-88C8-106E-7760207AE38F}"/>
          </ac:spMkLst>
        </pc:spChg>
        <pc:spChg chg="add del mod">
          <ac:chgData name="Bruno Candido da Silva" userId="fab13afd-00da-4b97-9e6c-df78ed813fc1" providerId="ADAL" clId="{33414231-1525-4DF7-B60B-692271C9275B}" dt="2022-10-28T14:01:38.938" v="5394" actId="478"/>
          <ac:spMkLst>
            <pc:docMk/>
            <pc:sldMk cId="1794738657" sldId="309"/>
            <ac:spMk id="11" creationId="{959B4C40-A20E-D4B1-E44B-9C723C6DC70A}"/>
          </ac:spMkLst>
        </pc:spChg>
        <pc:picChg chg="add mod">
          <ac:chgData name="Bruno Candido da Silva" userId="fab13afd-00da-4b97-9e6c-df78ed813fc1" providerId="ADAL" clId="{33414231-1525-4DF7-B60B-692271C9275B}" dt="2022-10-26T14:33:31.488" v="1469" actId="1036"/>
          <ac:picMkLst>
            <pc:docMk/>
            <pc:sldMk cId="1794738657" sldId="309"/>
            <ac:picMk id="6" creationId="{3CFFEEB9-87CC-8F12-1664-0E53B234E67B}"/>
          </ac:picMkLst>
        </pc:picChg>
        <pc:picChg chg="add mod">
          <ac:chgData name="Bruno Candido da Silva" userId="fab13afd-00da-4b97-9e6c-df78ed813fc1" providerId="ADAL" clId="{33414231-1525-4DF7-B60B-692271C9275B}" dt="2022-10-26T14:33:31.488" v="1469" actId="1036"/>
          <ac:picMkLst>
            <pc:docMk/>
            <pc:sldMk cId="1794738657" sldId="309"/>
            <ac:picMk id="8" creationId="{A3686407-CB57-5747-86BE-85114817AC7A}"/>
          </ac:picMkLst>
        </pc:picChg>
      </pc:sldChg>
      <pc:sldChg chg="addSp delSp modSp mod">
        <pc:chgData name="Bruno Candido da Silva" userId="fab13afd-00da-4b97-9e6c-df78ed813fc1" providerId="ADAL" clId="{33414231-1525-4DF7-B60B-692271C9275B}" dt="2022-10-28T14:01:34.347" v="5393" actId="478"/>
        <pc:sldMkLst>
          <pc:docMk/>
          <pc:sldMk cId="4010014743" sldId="310"/>
        </pc:sldMkLst>
        <pc:spChg chg="del">
          <ac:chgData name="Bruno Candido da Silva" userId="fab13afd-00da-4b97-9e6c-df78ed813fc1" providerId="ADAL" clId="{33414231-1525-4DF7-B60B-692271C9275B}" dt="2022-10-26T14:34:40.745" v="1494" actId="478"/>
          <ac:spMkLst>
            <pc:docMk/>
            <pc:sldMk cId="4010014743" sldId="310"/>
            <ac:spMk id="5" creationId="{1B07C49E-AFFC-EC46-8930-E4D428F5F943}"/>
          </ac:spMkLst>
        </pc:spChg>
        <pc:spChg chg="add mod">
          <ac:chgData name="Bruno Candido da Silva" userId="fab13afd-00da-4b97-9e6c-df78ed813fc1" providerId="ADAL" clId="{33414231-1525-4DF7-B60B-692271C9275B}" dt="2022-10-26T14:41:01.453" v="1552" actId="20577"/>
          <ac:spMkLst>
            <pc:docMk/>
            <pc:sldMk cId="4010014743" sldId="310"/>
            <ac:spMk id="8" creationId="{9908F6C0-32D6-8FBC-6A9B-2F14541DC4EB}"/>
          </ac:spMkLst>
        </pc:spChg>
        <pc:spChg chg="add del mod">
          <ac:chgData name="Bruno Candido da Silva" userId="fab13afd-00da-4b97-9e6c-df78ed813fc1" providerId="ADAL" clId="{33414231-1525-4DF7-B60B-692271C9275B}" dt="2022-10-28T14:01:34.347" v="5393" actId="478"/>
          <ac:spMkLst>
            <pc:docMk/>
            <pc:sldMk cId="4010014743" sldId="310"/>
            <ac:spMk id="9" creationId="{2450905A-E8EA-A290-3ABF-C5EE1A9F5AC0}"/>
          </ac:spMkLst>
        </pc:spChg>
        <pc:picChg chg="add mod">
          <ac:chgData name="Bruno Candido da Silva" userId="fab13afd-00da-4b97-9e6c-df78ed813fc1" providerId="ADAL" clId="{33414231-1525-4DF7-B60B-692271C9275B}" dt="2022-10-27T00:51:58.452" v="1604" actId="14100"/>
          <ac:picMkLst>
            <pc:docMk/>
            <pc:sldMk cId="4010014743" sldId="310"/>
            <ac:picMk id="6" creationId="{8C2B6F4F-D758-9493-9E9C-8A5C45E28D8F}"/>
          </ac:picMkLst>
        </pc:picChg>
      </pc:sldChg>
      <pc:sldChg chg="addSp delSp modSp mod">
        <pc:chgData name="Bruno Candido da Silva" userId="fab13afd-00da-4b97-9e6c-df78ed813fc1" providerId="ADAL" clId="{33414231-1525-4DF7-B60B-692271C9275B}" dt="2022-10-28T14:01:29.645" v="5392" actId="478"/>
        <pc:sldMkLst>
          <pc:docMk/>
          <pc:sldMk cId="2735560525" sldId="311"/>
        </pc:sldMkLst>
        <pc:spChg chg="mod">
          <ac:chgData name="Bruno Candido da Silva" userId="fab13afd-00da-4b97-9e6c-df78ed813fc1" providerId="ADAL" clId="{33414231-1525-4DF7-B60B-692271C9275B}" dt="2022-10-27T00:51:35.051" v="1602" actId="1036"/>
          <ac:spMkLst>
            <pc:docMk/>
            <pc:sldMk cId="2735560525" sldId="311"/>
            <ac:spMk id="5" creationId="{1B07C49E-AFFC-EC46-8930-E4D428F5F943}"/>
          </ac:spMkLst>
        </pc:spChg>
        <pc:spChg chg="add del mod">
          <ac:chgData name="Bruno Candido da Silva" userId="fab13afd-00da-4b97-9e6c-df78ed813fc1" providerId="ADAL" clId="{33414231-1525-4DF7-B60B-692271C9275B}" dt="2022-10-28T14:01:29.645" v="5392" actId="478"/>
          <ac:spMkLst>
            <pc:docMk/>
            <pc:sldMk cId="2735560525" sldId="311"/>
            <ac:spMk id="7" creationId="{6F89DC04-23DA-6A1E-93B3-DA08847F34CB}"/>
          </ac:spMkLst>
        </pc:spChg>
        <pc:picChg chg="add mod">
          <ac:chgData name="Bruno Candido da Silva" userId="fab13afd-00da-4b97-9e6c-df78ed813fc1" providerId="ADAL" clId="{33414231-1525-4DF7-B60B-692271C9275B}" dt="2022-10-27T00:52:09.900" v="1613" actId="1035"/>
          <ac:picMkLst>
            <pc:docMk/>
            <pc:sldMk cId="2735560525" sldId="311"/>
            <ac:picMk id="6" creationId="{22CF8753-17A1-6A65-849A-E805A2BCDA2B}"/>
          </ac:picMkLst>
        </pc:picChg>
      </pc:sldChg>
      <pc:sldChg chg="addSp delSp modSp mod">
        <pc:chgData name="Bruno Candido da Silva" userId="fab13afd-00da-4b97-9e6c-df78ed813fc1" providerId="ADAL" clId="{33414231-1525-4DF7-B60B-692271C9275B}" dt="2022-10-28T14:01:25.334" v="5391" actId="478"/>
        <pc:sldMkLst>
          <pc:docMk/>
          <pc:sldMk cId="1434679925" sldId="312"/>
        </pc:sldMkLst>
        <pc:spChg chg="mod">
          <ac:chgData name="Bruno Candido da Silva" userId="fab13afd-00da-4b97-9e6c-df78ed813fc1" providerId="ADAL" clId="{33414231-1525-4DF7-B60B-692271C9275B}" dt="2022-10-27T01:41:55.665" v="2298" actId="12"/>
          <ac:spMkLst>
            <pc:docMk/>
            <pc:sldMk cId="1434679925" sldId="312"/>
            <ac:spMk id="5" creationId="{1B07C49E-AFFC-EC46-8930-E4D428F5F943}"/>
          </ac:spMkLst>
        </pc:spChg>
        <pc:spChg chg="add del mod">
          <ac:chgData name="Bruno Candido da Silva" userId="fab13afd-00da-4b97-9e6c-df78ed813fc1" providerId="ADAL" clId="{33414231-1525-4DF7-B60B-692271C9275B}" dt="2022-10-28T14:01:25.334" v="5391" actId="478"/>
          <ac:spMkLst>
            <pc:docMk/>
            <pc:sldMk cId="1434679925" sldId="312"/>
            <ac:spMk id="7" creationId="{1DBCC1D8-1832-7C73-ACB1-DAA1593BBA82}"/>
          </ac:spMkLst>
        </pc:spChg>
        <pc:picChg chg="add mod">
          <ac:chgData name="Bruno Candido da Silva" userId="fab13afd-00da-4b97-9e6c-df78ed813fc1" providerId="ADAL" clId="{33414231-1525-4DF7-B60B-692271C9275B}" dt="2022-10-27T01:41:58.853" v="2299" actId="1076"/>
          <ac:picMkLst>
            <pc:docMk/>
            <pc:sldMk cId="1434679925" sldId="312"/>
            <ac:picMk id="6" creationId="{6C30149A-7964-3E1E-AEC9-361B2EA19764}"/>
          </ac:picMkLst>
        </pc:picChg>
      </pc:sldChg>
      <pc:sldChg chg="addSp delSp modSp mod">
        <pc:chgData name="Bruno Candido da Silva" userId="fab13afd-00da-4b97-9e6c-df78ed813fc1" providerId="ADAL" clId="{33414231-1525-4DF7-B60B-692271C9275B}" dt="2022-10-28T14:01:15.657" v="5389" actId="478"/>
        <pc:sldMkLst>
          <pc:docMk/>
          <pc:sldMk cId="1756972646" sldId="313"/>
        </pc:sldMkLst>
        <pc:spChg chg="mod">
          <ac:chgData name="Bruno Candido da Silva" userId="fab13afd-00da-4b97-9e6c-df78ed813fc1" providerId="ADAL" clId="{33414231-1525-4DF7-B60B-692271C9275B}" dt="2022-10-27T01:03:31.132" v="2234" actId="20577"/>
          <ac:spMkLst>
            <pc:docMk/>
            <pc:sldMk cId="1756972646" sldId="313"/>
            <ac:spMk id="5" creationId="{1B07C49E-AFFC-EC46-8930-E4D428F5F943}"/>
          </ac:spMkLst>
        </pc:spChg>
        <pc:spChg chg="add del mod">
          <ac:chgData name="Bruno Candido da Silva" userId="fab13afd-00da-4b97-9e6c-df78ed813fc1" providerId="ADAL" clId="{33414231-1525-4DF7-B60B-692271C9275B}" dt="2022-10-28T14:01:15.657" v="5389" actId="478"/>
          <ac:spMkLst>
            <pc:docMk/>
            <pc:sldMk cId="1756972646" sldId="313"/>
            <ac:spMk id="9" creationId="{1D0D4903-18ED-3C06-2120-D52A1AF1C89E}"/>
          </ac:spMkLst>
        </pc:spChg>
        <pc:picChg chg="add mod">
          <ac:chgData name="Bruno Candido da Silva" userId="fab13afd-00da-4b97-9e6c-df78ed813fc1" providerId="ADAL" clId="{33414231-1525-4DF7-B60B-692271C9275B}" dt="2022-10-27T01:03:09.347" v="2230" actId="1076"/>
          <ac:picMkLst>
            <pc:docMk/>
            <pc:sldMk cId="1756972646" sldId="313"/>
            <ac:picMk id="6" creationId="{4438AA48-D6B2-EDE7-6056-F65F895BCE96}"/>
          </ac:picMkLst>
        </pc:picChg>
        <pc:picChg chg="add mod">
          <ac:chgData name="Bruno Candido da Silva" userId="fab13afd-00da-4b97-9e6c-df78ed813fc1" providerId="ADAL" clId="{33414231-1525-4DF7-B60B-692271C9275B}" dt="2022-10-27T00:59:18.426" v="1927" actId="1076"/>
          <ac:picMkLst>
            <pc:docMk/>
            <pc:sldMk cId="1756972646" sldId="313"/>
            <ac:picMk id="8" creationId="{A5556299-73EC-59A0-E033-6DDA34BFCBBE}"/>
          </ac:picMkLst>
        </pc:picChg>
      </pc:sldChg>
      <pc:sldChg chg="addSp delSp modSp mod">
        <pc:chgData name="Bruno Candido da Silva" userId="fab13afd-00da-4b97-9e6c-df78ed813fc1" providerId="ADAL" clId="{33414231-1525-4DF7-B60B-692271C9275B}" dt="2022-10-28T14:01:20.775" v="5390" actId="478"/>
        <pc:sldMkLst>
          <pc:docMk/>
          <pc:sldMk cId="639399535" sldId="314"/>
        </pc:sldMkLst>
        <pc:spChg chg="mod">
          <ac:chgData name="Bruno Candido da Silva" userId="fab13afd-00da-4b97-9e6c-df78ed813fc1" providerId="ADAL" clId="{33414231-1525-4DF7-B60B-692271C9275B}" dt="2022-10-27T01:41:48.441" v="2296" actId="12"/>
          <ac:spMkLst>
            <pc:docMk/>
            <pc:sldMk cId="639399535" sldId="314"/>
            <ac:spMk id="5" creationId="{1B07C49E-AFFC-EC46-8930-E4D428F5F943}"/>
          </ac:spMkLst>
        </pc:spChg>
        <pc:spChg chg="add del mod">
          <ac:chgData name="Bruno Candido da Silva" userId="fab13afd-00da-4b97-9e6c-df78ed813fc1" providerId="ADAL" clId="{33414231-1525-4DF7-B60B-692271C9275B}" dt="2022-10-28T14:01:20.775" v="5390" actId="478"/>
          <ac:spMkLst>
            <pc:docMk/>
            <pc:sldMk cId="639399535" sldId="314"/>
            <ac:spMk id="9" creationId="{E5CD2F7A-DA18-51C3-7CCC-ED39A745B871}"/>
          </ac:spMkLst>
        </pc:spChg>
        <pc:picChg chg="add del mod">
          <ac:chgData name="Bruno Candido da Silva" userId="fab13afd-00da-4b97-9e6c-df78ed813fc1" providerId="ADAL" clId="{33414231-1525-4DF7-B60B-692271C9275B}" dt="2022-10-27T01:39:01.259" v="2235" actId="478"/>
          <ac:picMkLst>
            <pc:docMk/>
            <pc:sldMk cId="639399535" sldId="314"/>
            <ac:picMk id="3" creationId="{8CD65E57-3C2A-7F9F-E0A7-C5FF1A5FEE26}"/>
          </ac:picMkLst>
        </pc:picChg>
        <pc:picChg chg="add mod">
          <ac:chgData name="Bruno Candido da Silva" userId="fab13afd-00da-4b97-9e6c-df78ed813fc1" providerId="ADAL" clId="{33414231-1525-4DF7-B60B-692271C9275B}" dt="2022-10-27T01:42:12.963" v="2303" actId="1037"/>
          <ac:picMkLst>
            <pc:docMk/>
            <pc:sldMk cId="639399535" sldId="314"/>
            <ac:picMk id="7" creationId="{57CE7001-92BB-A81B-6695-13E9317F5EDD}"/>
          </ac:picMkLst>
        </pc:picChg>
      </pc:sldChg>
      <pc:sldChg chg="addSp delSp modSp mod">
        <pc:chgData name="Bruno Candido da Silva" userId="fab13afd-00da-4b97-9e6c-df78ed813fc1" providerId="ADAL" clId="{33414231-1525-4DF7-B60B-692271C9275B}" dt="2022-10-28T14:01:10.878" v="5388" actId="478"/>
        <pc:sldMkLst>
          <pc:docMk/>
          <pc:sldMk cId="3566646398" sldId="315"/>
        </pc:sldMkLst>
        <pc:spChg chg="mod">
          <ac:chgData name="Bruno Candido da Silva" userId="fab13afd-00da-4b97-9e6c-df78ed813fc1" providerId="ADAL" clId="{33414231-1525-4DF7-B60B-692271C9275B}" dt="2022-10-27T01:46:56.724" v="2492" actId="14100"/>
          <ac:spMkLst>
            <pc:docMk/>
            <pc:sldMk cId="3566646398" sldId="315"/>
            <ac:spMk id="5" creationId="{1B07C49E-AFFC-EC46-8930-E4D428F5F943}"/>
          </ac:spMkLst>
        </pc:spChg>
        <pc:spChg chg="add del mod">
          <ac:chgData name="Bruno Candido da Silva" userId="fab13afd-00da-4b97-9e6c-df78ed813fc1" providerId="ADAL" clId="{33414231-1525-4DF7-B60B-692271C9275B}" dt="2022-10-28T14:01:10.878" v="5388" actId="478"/>
          <ac:spMkLst>
            <pc:docMk/>
            <pc:sldMk cId="3566646398" sldId="315"/>
            <ac:spMk id="9" creationId="{A476A097-4970-06CE-963D-441A5D815C77}"/>
          </ac:spMkLst>
        </pc:spChg>
        <pc:picChg chg="add mod">
          <ac:chgData name="Bruno Candido da Silva" userId="fab13afd-00da-4b97-9e6c-df78ed813fc1" providerId="ADAL" clId="{33414231-1525-4DF7-B60B-692271C9275B}" dt="2022-10-27T01:46:39.040" v="2490" actId="1076"/>
          <ac:picMkLst>
            <pc:docMk/>
            <pc:sldMk cId="3566646398" sldId="315"/>
            <ac:picMk id="6" creationId="{8F48DEEE-4BAD-B356-7CFA-2313AA14BD26}"/>
          </ac:picMkLst>
        </pc:picChg>
        <pc:picChg chg="add mod">
          <ac:chgData name="Bruno Candido da Silva" userId="fab13afd-00da-4b97-9e6c-df78ed813fc1" providerId="ADAL" clId="{33414231-1525-4DF7-B60B-692271C9275B}" dt="2022-10-27T01:47:01.522" v="2493" actId="14100"/>
          <ac:picMkLst>
            <pc:docMk/>
            <pc:sldMk cId="3566646398" sldId="315"/>
            <ac:picMk id="8" creationId="{D7B01BA1-B478-EA78-31F9-06B550624603}"/>
          </ac:picMkLst>
        </pc:picChg>
      </pc:sldChg>
      <pc:sldChg chg="addSp delSp modSp mod">
        <pc:chgData name="Bruno Candido da Silva" userId="fab13afd-00da-4b97-9e6c-df78ed813fc1" providerId="ADAL" clId="{33414231-1525-4DF7-B60B-692271C9275B}" dt="2022-10-28T14:01:06.047" v="5387" actId="478"/>
        <pc:sldMkLst>
          <pc:docMk/>
          <pc:sldMk cId="1398439132" sldId="316"/>
        </pc:sldMkLst>
        <pc:spChg chg="mod">
          <ac:chgData name="Bruno Candido da Silva" userId="fab13afd-00da-4b97-9e6c-df78ed813fc1" providerId="ADAL" clId="{33414231-1525-4DF7-B60B-692271C9275B}" dt="2022-10-27T01:48:14.942" v="2617" actId="27636"/>
          <ac:spMkLst>
            <pc:docMk/>
            <pc:sldMk cId="1398439132" sldId="316"/>
            <ac:spMk id="5" creationId="{1B07C49E-AFFC-EC46-8930-E4D428F5F943}"/>
          </ac:spMkLst>
        </pc:spChg>
        <pc:spChg chg="add del mod">
          <ac:chgData name="Bruno Candido da Silva" userId="fab13afd-00da-4b97-9e6c-df78ed813fc1" providerId="ADAL" clId="{33414231-1525-4DF7-B60B-692271C9275B}" dt="2022-10-28T14:01:06.047" v="5387" actId="478"/>
          <ac:spMkLst>
            <pc:docMk/>
            <pc:sldMk cId="1398439132" sldId="316"/>
            <ac:spMk id="7" creationId="{A57507CD-6688-E2E3-4975-585F6AEC1777}"/>
          </ac:spMkLst>
        </pc:spChg>
        <pc:picChg chg="add mod">
          <ac:chgData name="Bruno Candido da Silva" userId="fab13afd-00da-4b97-9e6c-df78ed813fc1" providerId="ADAL" clId="{33414231-1525-4DF7-B60B-692271C9275B}" dt="2022-10-27T01:48:44" v="2628" actId="1036"/>
          <ac:picMkLst>
            <pc:docMk/>
            <pc:sldMk cId="1398439132" sldId="316"/>
            <ac:picMk id="6" creationId="{182D1F74-ADAA-38F8-4FF5-ACEE3C4E73E5}"/>
          </ac:picMkLst>
        </pc:picChg>
      </pc:sldChg>
      <pc:sldChg chg="addSp delSp modSp mod">
        <pc:chgData name="Bruno Candido da Silva" userId="fab13afd-00da-4b97-9e6c-df78ed813fc1" providerId="ADAL" clId="{33414231-1525-4DF7-B60B-692271C9275B}" dt="2022-10-28T14:01:01.579" v="5386" actId="478"/>
        <pc:sldMkLst>
          <pc:docMk/>
          <pc:sldMk cId="3975168428" sldId="317"/>
        </pc:sldMkLst>
        <pc:spChg chg="mod">
          <ac:chgData name="Bruno Candido da Silva" userId="fab13afd-00da-4b97-9e6c-df78ed813fc1" providerId="ADAL" clId="{33414231-1525-4DF7-B60B-692271C9275B}" dt="2022-10-27T01:52:30.224" v="2771" actId="14100"/>
          <ac:spMkLst>
            <pc:docMk/>
            <pc:sldMk cId="3975168428" sldId="317"/>
            <ac:spMk id="5" creationId="{1B07C49E-AFFC-EC46-8930-E4D428F5F943}"/>
          </ac:spMkLst>
        </pc:spChg>
        <pc:spChg chg="add del mod">
          <ac:chgData name="Bruno Candido da Silva" userId="fab13afd-00da-4b97-9e6c-df78ed813fc1" providerId="ADAL" clId="{33414231-1525-4DF7-B60B-692271C9275B}" dt="2022-10-28T14:01:01.579" v="5386" actId="478"/>
          <ac:spMkLst>
            <pc:docMk/>
            <pc:sldMk cId="3975168428" sldId="317"/>
            <ac:spMk id="7" creationId="{7D4D8671-9AD7-EEE9-AE19-DF136A5D19A2}"/>
          </ac:spMkLst>
        </pc:spChg>
        <pc:picChg chg="add mod">
          <ac:chgData name="Bruno Candido da Silva" userId="fab13afd-00da-4b97-9e6c-df78ed813fc1" providerId="ADAL" clId="{33414231-1525-4DF7-B60B-692271C9275B}" dt="2022-10-27T01:52:20.706" v="2759" actId="1038"/>
          <ac:picMkLst>
            <pc:docMk/>
            <pc:sldMk cId="3975168428" sldId="317"/>
            <ac:picMk id="6" creationId="{F501C1AD-89B5-444A-4110-5BB38CC3DBDF}"/>
          </ac:picMkLst>
        </pc:picChg>
      </pc:sldChg>
      <pc:sldChg chg="addSp delSp modSp mod">
        <pc:chgData name="Bruno Candido da Silva" userId="fab13afd-00da-4b97-9e6c-df78ed813fc1" providerId="ADAL" clId="{33414231-1525-4DF7-B60B-692271C9275B}" dt="2022-10-28T14:00:47.471" v="5384" actId="478"/>
        <pc:sldMkLst>
          <pc:docMk/>
          <pc:sldMk cId="239597884" sldId="318"/>
        </pc:sldMkLst>
        <pc:spChg chg="del mod">
          <ac:chgData name="Bruno Candido da Silva" userId="fab13afd-00da-4b97-9e6c-df78ed813fc1" providerId="ADAL" clId="{33414231-1525-4DF7-B60B-692271C9275B}" dt="2022-10-27T17:14:49.122" v="3686" actId="478"/>
          <ac:spMkLst>
            <pc:docMk/>
            <pc:sldMk cId="239597884" sldId="318"/>
            <ac:spMk id="5" creationId="{85D9F803-CDBC-C74C-AF1B-2B5937D1C241}"/>
          </ac:spMkLst>
        </pc:spChg>
        <pc:spChg chg="add mod">
          <ac:chgData name="Bruno Candido da Silva" userId="fab13afd-00da-4b97-9e6c-df78ed813fc1" providerId="ADAL" clId="{33414231-1525-4DF7-B60B-692271C9275B}" dt="2022-10-27T17:27:31.511" v="4094" actId="1036"/>
          <ac:spMkLst>
            <pc:docMk/>
            <pc:sldMk cId="239597884" sldId="318"/>
            <ac:spMk id="6" creationId="{126E8C97-CE05-37AC-3628-A41CF8D79AA6}"/>
          </ac:spMkLst>
        </pc:spChg>
        <pc:spChg chg="add mod">
          <ac:chgData name="Bruno Candido da Silva" userId="fab13afd-00da-4b97-9e6c-df78ed813fc1" providerId="ADAL" clId="{33414231-1525-4DF7-B60B-692271C9275B}" dt="2022-10-27T17:19:49.210" v="3784" actId="1036"/>
          <ac:spMkLst>
            <pc:docMk/>
            <pc:sldMk cId="239597884" sldId="318"/>
            <ac:spMk id="7" creationId="{213CE1AF-E13F-C4C5-CDD1-AC7934FC2969}"/>
          </ac:spMkLst>
        </pc:spChg>
        <pc:spChg chg="mod">
          <ac:chgData name="Bruno Candido da Silva" userId="fab13afd-00da-4b97-9e6c-df78ed813fc1" providerId="ADAL" clId="{33414231-1525-4DF7-B60B-692271C9275B}" dt="2022-10-27T16:52:01.355" v="3501" actId="20577"/>
          <ac:spMkLst>
            <pc:docMk/>
            <pc:sldMk cId="239597884" sldId="318"/>
            <ac:spMk id="8" creationId="{2E0ECA32-E146-40DA-85CD-9677244BC3EC}"/>
          </ac:spMkLst>
        </pc:spChg>
        <pc:spChg chg="add mod">
          <ac:chgData name="Bruno Candido da Silva" userId="fab13afd-00da-4b97-9e6c-df78ed813fc1" providerId="ADAL" clId="{33414231-1525-4DF7-B60B-692271C9275B}" dt="2022-10-27T17:19:44.924" v="3777" actId="255"/>
          <ac:spMkLst>
            <pc:docMk/>
            <pc:sldMk cId="239597884" sldId="318"/>
            <ac:spMk id="13" creationId="{42551B4A-4C63-00EB-13B7-08F520BA809F}"/>
          </ac:spMkLst>
        </pc:spChg>
        <pc:spChg chg="add mod">
          <ac:chgData name="Bruno Candido da Silva" userId="fab13afd-00da-4b97-9e6c-df78ed813fc1" providerId="ADAL" clId="{33414231-1525-4DF7-B60B-692271C9275B}" dt="2022-10-27T17:22:08.836" v="3834" actId="1035"/>
          <ac:spMkLst>
            <pc:docMk/>
            <pc:sldMk cId="239597884" sldId="318"/>
            <ac:spMk id="14" creationId="{E2428231-E1AC-987D-A900-7BD7365F631D}"/>
          </ac:spMkLst>
        </pc:spChg>
        <pc:spChg chg="add mod">
          <ac:chgData name="Bruno Candido da Silva" userId="fab13afd-00da-4b97-9e6c-df78ed813fc1" providerId="ADAL" clId="{33414231-1525-4DF7-B60B-692271C9275B}" dt="2022-10-27T17:23:56.558" v="3973" actId="1035"/>
          <ac:spMkLst>
            <pc:docMk/>
            <pc:sldMk cId="239597884" sldId="318"/>
            <ac:spMk id="17" creationId="{BA883BC8-725A-2159-0DF5-91921E274646}"/>
          </ac:spMkLst>
        </pc:spChg>
        <pc:spChg chg="add del mod">
          <ac:chgData name="Bruno Candido da Silva" userId="fab13afd-00da-4b97-9e6c-df78ed813fc1" providerId="ADAL" clId="{33414231-1525-4DF7-B60B-692271C9275B}" dt="2022-10-27T17:20:35.411" v="3805" actId="478"/>
          <ac:spMkLst>
            <pc:docMk/>
            <pc:sldMk cId="239597884" sldId="318"/>
            <ac:spMk id="18" creationId="{3E5A918F-A426-5C20-8565-E3BE21629985}"/>
          </ac:spMkLst>
        </pc:spChg>
        <pc:spChg chg="add mod ord">
          <ac:chgData name="Bruno Candido da Silva" userId="fab13afd-00da-4b97-9e6c-df78ed813fc1" providerId="ADAL" clId="{33414231-1525-4DF7-B60B-692271C9275B}" dt="2022-10-27T17:27:01.637" v="4089" actId="692"/>
          <ac:spMkLst>
            <pc:docMk/>
            <pc:sldMk cId="239597884" sldId="318"/>
            <ac:spMk id="19" creationId="{4D47ADB0-B0E9-2A7C-F0F3-7EFBB0BD969A}"/>
          </ac:spMkLst>
        </pc:spChg>
        <pc:spChg chg="add mod">
          <ac:chgData name="Bruno Candido da Silva" userId="fab13afd-00da-4b97-9e6c-df78ed813fc1" providerId="ADAL" clId="{33414231-1525-4DF7-B60B-692271C9275B}" dt="2022-10-27T17:22:41.549" v="3861"/>
          <ac:spMkLst>
            <pc:docMk/>
            <pc:sldMk cId="239597884" sldId="318"/>
            <ac:spMk id="20" creationId="{C09ECFF5-1609-B774-5A29-A14A04FFEB89}"/>
          </ac:spMkLst>
        </pc:spChg>
        <pc:spChg chg="add mod">
          <ac:chgData name="Bruno Candido da Silva" userId="fab13afd-00da-4b97-9e6c-df78ed813fc1" providerId="ADAL" clId="{33414231-1525-4DF7-B60B-692271C9275B}" dt="2022-10-27T17:27:09.306" v="4090" actId="692"/>
          <ac:spMkLst>
            <pc:docMk/>
            <pc:sldMk cId="239597884" sldId="318"/>
            <ac:spMk id="21" creationId="{39CDCB27-502A-8AA0-FC5E-9D31EABE1422}"/>
          </ac:spMkLst>
        </pc:spChg>
        <pc:spChg chg="add mod">
          <ac:chgData name="Bruno Candido da Silva" userId="fab13afd-00da-4b97-9e6c-df78ed813fc1" providerId="ADAL" clId="{33414231-1525-4DF7-B60B-692271C9275B}" dt="2022-10-27T17:26:20.727" v="4087" actId="20577"/>
          <ac:spMkLst>
            <pc:docMk/>
            <pc:sldMk cId="239597884" sldId="318"/>
            <ac:spMk id="22" creationId="{41FADC99-1FD1-627B-C328-CB1A4E787CD8}"/>
          </ac:spMkLst>
        </pc:spChg>
        <pc:spChg chg="add del mod">
          <ac:chgData name="Bruno Candido da Silva" userId="fab13afd-00da-4b97-9e6c-df78ed813fc1" providerId="ADAL" clId="{33414231-1525-4DF7-B60B-692271C9275B}" dt="2022-10-28T14:00:47.471" v="5384" actId="478"/>
          <ac:spMkLst>
            <pc:docMk/>
            <pc:sldMk cId="239597884" sldId="318"/>
            <ac:spMk id="23" creationId="{B027D109-FADD-F6AE-1BE8-797FA989AB7B}"/>
          </ac:spMkLst>
        </pc:spChg>
        <pc:picChg chg="add mod">
          <ac:chgData name="Bruno Candido da Silva" userId="fab13afd-00da-4b97-9e6c-df78ed813fc1" providerId="ADAL" clId="{33414231-1525-4DF7-B60B-692271C9275B}" dt="2022-10-27T17:18:26.198" v="3762" actId="1035"/>
          <ac:picMkLst>
            <pc:docMk/>
            <pc:sldMk cId="239597884" sldId="318"/>
            <ac:picMk id="4" creationId="{0A3EA9E4-880E-BC0A-AACE-6AD676BB0291}"/>
          </ac:picMkLst>
        </pc:picChg>
        <pc:picChg chg="add mod">
          <ac:chgData name="Bruno Candido da Silva" userId="fab13afd-00da-4b97-9e6c-df78ed813fc1" providerId="ADAL" clId="{33414231-1525-4DF7-B60B-692271C9275B}" dt="2022-10-27T17:22:08.836" v="3834" actId="1035"/>
          <ac:picMkLst>
            <pc:docMk/>
            <pc:sldMk cId="239597884" sldId="318"/>
            <ac:picMk id="10" creationId="{501C475A-CB0A-BFEA-9710-285907B211A5}"/>
          </ac:picMkLst>
        </pc:picChg>
        <pc:picChg chg="add mod">
          <ac:chgData name="Bruno Candido da Silva" userId="fab13afd-00da-4b97-9e6c-df78ed813fc1" providerId="ADAL" clId="{33414231-1525-4DF7-B60B-692271C9275B}" dt="2022-10-27T17:19:51.556" v="3785" actId="1076"/>
          <ac:picMkLst>
            <pc:docMk/>
            <pc:sldMk cId="239597884" sldId="318"/>
            <ac:picMk id="12" creationId="{F6E950FD-FBC6-1842-3292-01B32479D2EF}"/>
          </ac:picMkLst>
        </pc:picChg>
        <pc:picChg chg="add mod">
          <ac:chgData name="Bruno Candido da Silva" userId="fab13afd-00da-4b97-9e6c-df78ed813fc1" providerId="ADAL" clId="{33414231-1525-4DF7-B60B-692271C9275B}" dt="2022-10-27T17:23:56.558" v="3973" actId="1035"/>
          <ac:picMkLst>
            <pc:docMk/>
            <pc:sldMk cId="239597884" sldId="318"/>
            <ac:picMk id="16" creationId="{774F04D1-F9D4-10BA-A14A-9FE6EA418AE8}"/>
          </ac:picMkLst>
        </pc:picChg>
      </pc:sldChg>
      <pc:sldChg chg="addSp delSp modSp mod">
        <pc:chgData name="Bruno Candido da Silva" userId="fab13afd-00da-4b97-9e6c-df78ed813fc1" providerId="ADAL" clId="{33414231-1525-4DF7-B60B-692271C9275B}" dt="2022-10-28T14:00:42.434" v="5383" actId="478"/>
        <pc:sldMkLst>
          <pc:docMk/>
          <pc:sldMk cId="232499080" sldId="319"/>
        </pc:sldMkLst>
        <pc:spChg chg="del">
          <ac:chgData name="Bruno Candido da Silva" userId="fab13afd-00da-4b97-9e6c-df78ed813fc1" providerId="ADAL" clId="{33414231-1525-4DF7-B60B-692271C9275B}" dt="2022-10-27T17:37:29.892" v="4292" actId="478"/>
          <ac:spMkLst>
            <pc:docMk/>
            <pc:sldMk cId="232499080" sldId="319"/>
            <ac:spMk id="3" creationId="{8C82F32A-22A5-0046-9FAC-5295E4FA5A12}"/>
          </ac:spMkLst>
        </pc:spChg>
        <pc:spChg chg="del">
          <ac:chgData name="Bruno Candido da Silva" userId="fab13afd-00da-4b97-9e6c-df78ed813fc1" providerId="ADAL" clId="{33414231-1525-4DF7-B60B-692271C9275B}" dt="2022-10-27T17:28:01.571" v="4095" actId="478"/>
          <ac:spMkLst>
            <pc:docMk/>
            <pc:sldMk cId="232499080" sldId="319"/>
            <ac:spMk id="5" creationId="{85D9F803-CDBC-C74C-AF1B-2B5937D1C241}"/>
          </ac:spMkLst>
        </pc:spChg>
        <pc:spChg chg="mod">
          <ac:chgData name="Bruno Candido da Silva" userId="fab13afd-00da-4b97-9e6c-df78ed813fc1" providerId="ADAL" clId="{33414231-1525-4DF7-B60B-692271C9275B}" dt="2022-10-27T16:52:38.724" v="3502"/>
          <ac:spMkLst>
            <pc:docMk/>
            <pc:sldMk cId="232499080" sldId="319"/>
            <ac:spMk id="8" creationId="{34C97452-C78A-4701-B8AB-ABFE63D5BEDE}"/>
          </ac:spMkLst>
        </pc:spChg>
        <pc:spChg chg="add del mod">
          <ac:chgData name="Bruno Candido da Silva" userId="fab13afd-00da-4b97-9e6c-df78ed813fc1" providerId="ADAL" clId="{33414231-1525-4DF7-B60B-692271C9275B}" dt="2022-10-27T17:34:26.298" v="4137" actId="478"/>
          <ac:spMkLst>
            <pc:docMk/>
            <pc:sldMk cId="232499080" sldId="319"/>
            <ac:spMk id="11" creationId="{6C39E3D4-FFE9-14B5-AB13-B9AEB5C10D6B}"/>
          </ac:spMkLst>
        </pc:spChg>
        <pc:spChg chg="add mod">
          <ac:chgData name="Bruno Candido da Silva" userId="fab13afd-00da-4b97-9e6c-df78ed813fc1" providerId="ADAL" clId="{33414231-1525-4DF7-B60B-692271C9275B}" dt="2022-10-27T17:38:10.513" v="4298" actId="20577"/>
          <ac:spMkLst>
            <pc:docMk/>
            <pc:sldMk cId="232499080" sldId="319"/>
            <ac:spMk id="12" creationId="{CC51D133-9C21-8935-976B-93066B0F1909}"/>
          </ac:spMkLst>
        </pc:spChg>
        <pc:spChg chg="add mod">
          <ac:chgData name="Bruno Candido da Silva" userId="fab13afd-00da-4b97-9e6c-df78ed813fc1" providerId="ADAL" clId="{33414231-1525-4DF7-B60B-692271C9275B}" dt="2022-10-27T17:39:04.431" v="4315" actId="1035"/>
          <ac:spMkLst>
            <pc:docMk/>
            <pc:sldMk cId="232499080" sldId="319"/>
            <ac:spMk id="13" creationId="{885E63E9-271A-1DA9-D166-1290C553C10B}"/>
          </ac:spMkLst>
        </pc:spChg>
        <pc:spChg chg="add mod">
          <ac:chgData name="Bruno Candido da Silva" userId="fab13afd-00da-4b97-9e6c-df78ed813fc1" providerId="ADAL" clId="{33414231-1525-4DF7-B60B-692271C9275B}" dt="2022-10-27T17:39:04.431" v="4315" actId="1035"/>
          <ac:spMkLst>
            <pc:docMk/>
            <pc:sldMk cId="232499080" sldId="319"/>
            <ac:spMk id="14" creationId="{17A92F1A-D2F5-6234-F184-E9E341C781B9}"/>
          </ac:spMkLst>
        </pc:spChg>
        <pc:spChg chg="add mod">
          <ac:chgData name="Bruno Candido da Silva" userId="fab13afd-00da-4b97-9e6c-df78ed813fc1" providerId="ADAL" clId="{33414231-1525-4DF7-B60B-692271C9275B}" dt="2022-10-27T17:39:04.431" v="4315" actId="1035"/>
          <ac:spMkLst>
            <pc:docMk/>
            <pc:sldMk cId="232499080" sldId="319"/>
            <ac:spMk id="15" creationId="{B863D6EF-1FB3-DE43-E802-5AB155EEB035}"/>
          </ac:spMkLst>
        </pc:spChg>
        <pc:spChg chg="add del mod">
          <ac:chgData name="Bruno Candido da Silva" userId="fab13afd-00da-4b97-9e6c-df78ed813fc1" providerId="ADAL" clId="{33414231-1525-4DF7-B60B-692271C9275B}" dt="2022-10-28T14:00:42.434" v="5383" actId="478"/>
          <ac:spMkLst>
            <pc:docMk/>
            <pc:sldMk cId="232499080" sldId="319"/>
            <ac:spMk id="16" creationId="{C520321F-5B00-DAF8-68B5-E9DA0E24AE05}"/>
          </ac:spMkLst>
        </pc:spChg>
        <pc:picChg chg="add mod">
          <ac:chgData name="Bruno Candido da Silva" userId="fab13afd-00da-4b97-9e6c-df78ed813fc1" providerId="ADAL" clId="{33414231-1525-4DF7-B60B-692271C9275B}" dt="2022-10-27T17:31:24.004" v="4101" actId="1076"/>
          <ac:picMkLst>
            <pc:docMk/>
            <pc:sldMk cId="232499080" sldId="319"/>
            <ac:picMk id="4" creationId="{188A1F8F-53B6-B59B-2C0A-5ECB0E59972B}"/>
          </ac:picMkLst>
        </pc:picChg>
        <pc:picChg chg="add mod">
          <ac:chgData name="Bruno Candido da Silva" userId="fab13afd-00da-4b97-9e6c-df78ed813fc1" providerId="ADAL" clId="{33414231-1525-4DF7-B60B-692271C9275B}" dt="2022-10-27T17:39:04.431" v="4315" actId="1035"/>
          <ac:picMkLst>
            <pc:docMk/>
            <pc:sldMk cId="232499080" sldId="319"/>
            <ac:picMk id="7" creationId="{4E1D0ED2-B156-8427-E80B-691C4035A363}"/>
          </ac:picMkLst>
        </pc:picChg>
        <pc:picChg chg="add mod">
          <ac:chgData name="Bruno Candido da Silva" userId="fab13afd-00da-4b97-9e6c-df78ed813fc1" providerId="ADAL" clId="{33414231-1525-4DF7-B60B-692271C9275B}" dt="2022-10-27T17:39:04.431" v="4315" actId="1035"/>
          <ac:picMkLst>
            <pc:docMk/>
            <pc:sldMk cId="232499080" sldId="319"/>
            <ac:picMk id="10" creationId="{F3702790-287D-4500-F595-701B3CD1B24E}"/>
          </ac:picMkLst>
        </pc:picChg>
      </pc:sldChg>
      <pc:sldChg chg="addSp delSp modSp mod">
        <pc:chgData name="Bruno Candido da Silva" userId="fab13afd-00da-4b97-9e6c-df78ed813fc1" providerId="ADAL" clId="{33414231-1525-4DF7-B60B-692271C9275B}" dt="2022-10-28T13:52:05.909" v="5187" actId="20577"/>
        <pc:sldMkLst>
          <pc:docMk/>
          <pc:sldMk cId="3645034231" sldId="320"/>
        </pc:sldMkLst>
        <pc:spChg chg="del mod">
          <ac:chgData name="Bruno Candido da Silva" userId="fab13afd-00da-4b97-9e6c-df78ed813fc1" providerId="ADAL" clId="{33414231-1525-4DF7-B60B-692271C9275B}" dt="2022-10-28T13:51:44.933" v="5181" actId="478"/>
          <ac:spMkLst>
            <pc:docMk/>
            <pc:sldMk cId="3645034231" sldId="320"/>
            <ac:spMk id="5" creationId="{1B07C49E-AFFC-EC46-8930-E4D428F5F943}"/>
          </ac:spMkLst>
        </pc:spChg>
        <pc:spChg chg="add mod">
          <ac:chgData name="Bruno Candido da Silva" userId="fab13afd-00da-4b97-9e6c-df78ed813fc1" providerId="ADAL" clId="{33414231-1525-4DF7-B60B-692271C9275B}" dt="2022-10-28T13:52:05.909" v="5187" actId="20577"/>
          <ac:spMkLst>
            <pc:docMk/>
            <pc:sldMk cId="3645034231" sldId="320"/>
            <ac:spMk id="6" creationId="{B5C7DB02-FDC0-13AA-C1AB-3B9E13D3ED0A}"/>
          </ac:spMkLst>
        </pc:spChg>
        <pc:picChg chg="add mod">
          <ac:chgData name="Bruno Candido da Silva" userId="fab13afd-00da-4b97-9e6c-df78ed813fc1" providerId="ADAL" clId="{33414231-1525-4DF7-B60B-692271C9275B}" dt="2022-10-28T13:49:28.626" v="5180" actId="14100"/>
          <ac:picMkLst>
            <pc:docMk/>
            <pc:sldMk cId="3645034231" sldId="320"/>
            <ac:picMk id="3" creationId="{BC881853-4F90-6CBD-9D10-9AB14BEF06CC}"/>
          </ac:picMkLst>
        </pc:picChg>
      </pc:sldChg>
      <pc:sldChg chg="addSp delSp modSp mod">
        <pc:chgData name="Bruno Candido da Silva" userId="fab13afd-00da-4b97-9e6c-df78ed813fc1" providerId="ADAL" clId="{33414231-1525-4DF7-B60B-692271C9275B}" dt="2022-10-28T14:00:34.467" v="5382" actId="478"/>
        <pc:sldMkLst>
          <pc:docMk/>
          <pc:sldMk cId="700132931" sldId="322"/>
        </pc:sldMkLst>
        <pc:spChg chg="add del mod">
          <ac:chgData name="Bruno Candido da Silva" userId="fab13afd-00da-4b97-9e6c-df78ed813fc1" providerId="ADAL" clId="{33414231-1525-4DF7-B60B-692271C9275B}" dt="2022-10-28T14:00:34.467" v="5382" actId="478"/>
          <ac:spMkLst>
            <pc:docMk/>
            <pc:sldMk cId="700132931" sldId="322"/>
            <ac:spMk id="4" creationId="{B2EB01BA-76FE-ED35-8A99-1520C8891AF4}"/>
          </ac:spMkLst>
        </pc:spChg>
        <pc:spChg chg="mod">
          <ac:chgData name="Bruno Candido da Silva" userId="fab13afd-00da-4b97-9e6c-df78ed813fc1" providerId="ADAL" clId="{33414231-1525-4DF7-B60B-692271C9275B}" dt="2022-10-27T14:24:43.553" v="3419" actId="1037"/>
          <ac:spMkLst>
            <pc:docMk/>
            <pc:sldMk cId="700132931" sldId="322"/>
            <ac:spMk id="5" creationId="{85D9F803-CDBC-C74C-AF1B-2B5937D1C241}"/>
          </ac:spMkLst>
        </pc:spChg>
        <pc:spChg chg="mod">
          <ac:chgData name="Bruno Candido da Silva" userId="fab13afd-00da-4b97-9e6c-df78ed813fc1" providerId="ADAL" clId="{33414231-1525-4DF7-B60B-692271C9275B}" dt="2022-10-27T14:01:26.004" v="3062" actId="20577"/>
          <ac:spMkLst>
            <pc:docMk/>
            <pc:sldMk cId="700132931" sldId="322"/>
            <ac:spMk id="8" creationId="{9456A072-47A6-4424-9ABE-F398119040DD}"/>
          </ac:spMkLst>
        </pc:spChg>
        <pc:picChg chg="add del mod">
          <ac:chgData name="Bruno Candido da Silva" userId="fab13afd-00da-4b97-9e6c-df78ed813fc1" providerId="ADAL" clId="{33414231-1525-4DF7-B60B-692271C9275B}" dt="2022-10-27T14:24:18.190" v="3404" actId="478"/>
          <ac:picMkLst>
            <pc:docMk/>
            <pc:sldMk cId="700132931" sldId="322"/>
            <ac:picMk id="2" creationId="{7B070B3B-9864-816C-55DD-7484835F673C}"/>
          </ac:picMkLst>
        </pc:picChg>
        <pc:picChg chg="add mod">
          <ac:chgData name="Bruno Candido da Silva" userId="fab13afd-00da-4b97-9e6c-df78ed813fc1" providerId="ADAL" clId="{33414231-1525-4DF7-B60B-692271C9275B}" dt="2022-10-27T14:24:38.697" v="3408" actId="1076"/>
          <ac:picMkLst>
            <pc:docMk/>
            <pc:sldMk cId="700132931" sldId="322"/>
            <ac:picMk id="7" creationId="{AE1E2310-5AAC-DC5F-34ED-6D5E926F86E0}"/>
          </ac:picMkLst>
        </pc:picChg>
      </pc:sldChg>
      <pc:sldChg chg="addSp delSp modSp mod">
        <pc:chgData name="Bruno Candido da Silva" userId="fab13afd-00da-4b97-9e6c-df78ed813fc1" providerId="ADAL" clId="{33414231-1525-4DF7-B60B-692271C9275B}" dt="2022-10-28T14:00:29.005" v="5381" actId="478"/>
        <pc:sldMkLst>
          <pc:docMk/>
          <pc:sldMk cId="1866160706" sldId="323"/>
        </pc:sldMkLst>
        <pc:spChg chg="del">
          <ac:chgData name="Bruno Candido da Silva" userId="fab13afd-00da-4b97-9e6c-df78ed813fc1" providerId="ADAL" clId="{33414231-1525-4DF7-B60B-692271C9275B}" dt="2022-10-27T14:03:36.637" v="3087" actId="478"/>
          <ac:spMkLst>
            <pc:docMk/>
            <pc:sldMk cId="1866160706" sldId="323"/>
            <ac:spMk id="5" creationId="{85D9F803-CDBC-C74C-AF1B-2B5937D1C241}"/>
          </ac:spMkLst>
        </pc:spChg>
        <pc:spChg chg="mod">
          <ac:chgData name="Bruno Candido da Silva" userId="fab13afd-00da-4b97-9e6c-df78ed813fc1" providerId="ADAL" clId="{33414231-1525-4DF7-B60B-692271C9275B}" dt="2022-10-27T18:07:55.816" v="4426" actId="20577"/>
          <ac:spMkLst>
            <pc:docMk/>
            <pc:sldMk cId="1866160706" sldId="323"/>
            <ac:spMk id="8" creationId="{4EF94599-779E-457E-B57B-6063EBF7A840}"/>
          </ac:spMkLst>
        </pc:spChg>
        <pc:spChg chg="add mod">
          <ac:chgData name="Bruno Candido da Silva" userId="fab13afd-00da-4b97-9e6c-df78ed813fc1" providerId="ADAL" clId="{33414231-1525-4DF7-B60B-692271C9275B}" dt="2022-10-27T18:07:43.310" v="4425" actId="1038"/>
          <ac:spMkLst>
            <pc:docMk/>
            <pc:sldMk cId="1866160706" sldId="323"/>
            <ac:spMk id="9" creationId="{5B7F8AF1-3FD6-4F12-D6C9-9D400EDF90FE}"/>
          </ac:spMkLst>
        </pc:spChg>
        <pc:spChg chg="add del mod">
          <ac:chgData name="Bruno Candido da Silva" userId="fab13afd-00da-4b97-9e6c-df78ed813fc1" providerId="ADAL" clId="{33414231-1525-4DF7-B60B-692271C9275B}" dt="2022-10-28T14:00:29.005" v="5381" actId="478"/>
          <ac:spMkLst>
            <pc:docMk/>
            <pc:sldMk cId="1866160706" sldId="323"/>
            <ac:spMk id="12" creationId="{68ED05A8-E3B4-20BA-79B4-E292339AB001}"/>
          </ac:spMkLst>
        </pc:spChg>
        <pc:picChg chg="add del mod">
          <ac:chgData name="Bruno Candido da Silva" userId="fab13afd-00da-4b97-9e6c-df78ed813fc1" providerId="ADAL" clId="{33414231-1525-4DF7-B60B-692271C9275B}" dt="2022-10-27T14:03:48.491" v="3091" actId="478"/>
          <ac:picMkLst>
            <pc:docMk/>
            <pc:sldMk cId="1866160706" sldId="323"/>
            <ac:picMk id="4" creationId="{1854EE08-408E-E27C-AAC3-EC719F283D26}"/>
          </ac:picMkLst>
        </pc:picChg>
        <pc:picChg chg="add del mod">
          <ac:chgData name="Bruno Candido da Silva" userId="fab13afd-00da-4b97-9e6c-df78ed813fc1" providerId="ADAL" clId="{33414231-1525-4DF7-B60B-692271C9275B}" dt="2022-10-27T14:06:13.805" v="3104" actId="478"/>
          <ac:picMkLst>
            <pc:docMk/>
            <pc:sldMk cId="1866160706" sldId="323"/>
            <ac:picMk id="7" creationId="{EEFCF393-583F-82C6-1143-FD9467669C6D}"/>
          </ac:picMkLst>
        </pc:picChg>
        <pc:picChg chg="add mod">
          <ac:chgData name="Bruno Candido da Silva" userId="fab13afd-00da-4b97-9e6c-df78ed813fc1" providerId="ADAL" clId="{33414231-1525-4DF7-B60B-692271C9275B}" dt="2022-10-27T14:07:05.133" v="3106" actId="1076"/>
          <ac:picMkLst>
            <pc:docMk/>
            <pc:sldMk cId="1866160706" sldId="323"/>
            <ac:picMk id="11" creationId="{8298ECA9-8E25-E295-75ED-FC4993988B70}"/>
          </ac:picMkLst>
        </pc:picChg>
      </pc:sldChg>
      <pc:sldChg chg="addSp delSp modSp mod">
        <pc:chgData name="Bruno Candido da Silva" userId="fab13afd-00da-4b97-9e6c-df78ed813fc1" providerId="ADAL" clId="{33414231-1525-4DF7-B60B-692271C9275B}" dt="2022-10-28T14:00:24.312" v="5380" actId="478"/>
        <pc:sldMkLst>
          <pc:docMk/>
          <pc:sldMk cId="252359608" sldId="324"/>
        </pc:sldMkLst>
        <pc:spChg chg="mod">
          <ac:chgData name="Bruno Candido da Silva" userId="fab13afd-00da-4b97-9e6c-df78ed813fc1" providerId="ADAL" clId="{33414231-1525-4DF7-B60B-692271C9275B}" dt="2022-10-27T14:19:39.397" v="3375" actId="20577"/>
          <ac:spMkLst>
            <pc:docMk/>
            <pc:sldMk cId="252359608" sldId="324"/>
            <ac:spMk id="5" creationId="{85D9F803-CDBC-C74C-AF1B-2B5937D1C241}"/>
          </ac:spMkLst>
        </pc:spChg>
        <pc:spChg chg="add del">
          <ac:chgData name="Bruno Candido da Silva" userId="fab13afd-00da-4b97-9e6c-df78ed813fc1" providerId="ADAL" clId="{33414231-1525-4DF7-B60B-692271C9275B}" dt="2022-10-27T14:19:25.237" v="3341" actId="478"/>
          <ac:spMkLst>
            <pc:docMk/>
            <pc:sldMk cId="252359608" sldId="324"/>
            <ac:spMk id="6" creationId="{069A92A2-2118-1A11-E3C9-237598ADBD92}"/>
          </ac:spMkLst>
        </pc:spChg>
        <pc:spChg chg="add del mod">
          <ac:chgData name="Bruno Candido da Silva" userId="fab13afd-00da-4b97-9e6c-df78ed813fc1" providerId="ADAL" clId="{33414231-1525-4DF7-B60B-692271C9275B}" dt="2022-10-27T14:18:36.056" v="3306"/>
          <ac:spMkLst>
            <pc:docMk/>
            <pc:sldMk cId="252359608" sldId="324"/>
            <ac:spMk id="7" creationId="{D285FEEE-3CA1-04A7-ADFD-634AFA2EF337}"/>
          </ac:spMkLst>
        </pc:spChg>
        <pc:spChg chg="add del mod">
          <ac:chgData name="Bruno Candido da Silva" userId="fab13afd-00da-4b97-9e6c-df78ed813fc1" providerId="ADAL" clId="{33414231-1525-4DF7-B60B-692271C9275B}" dt="2022-10-27T14:19:20.281" v="3337"/>
          <ac:spMkLst>
            <pc:docMk/>
            <pc:sldMk cId="252359608" sldId="324"/>
            <ac:spMk id="8" creationId="{FF9DD3B0-2919-1D5D-C1CD-3BE809168BEA}"/>
          </ac:spMkLst>
        </pc:spChg>
        <pc:spChg chg="add del mod">
          <ac:chgData name="Bruno Candido da Silva" userId="fab13afd-00da-4b97-9e6c-df78ed813fc1" providerId="ADAL" clId="{33414231-1525-4DF7-B60B-692271C9275B}" dt="2022-10-28T14:00:24.312" v="5380" actId="478"/>
          <ac:spMkLst>
            <pc:docMk/>
            <pc:sldMk cId="252359608" sldId="324"/>
            <ac:spMk id="9" creationId="{69380AE7-4227-73A0-2217-0047D94D9E3B}"/>
          </ac:spMkLst>
        </pc:spChg>
        <pc:spChg chg="mod">
          <ac:chgData name="Bruno Candido da Silva" userId="fab13afd-00da-4b97-9e6c-df78ed813fc1" providerId="ADAL" clId="{33414231-1525-4DF7-B60B-692271C9275B}" dt="2022-10-27T14:11:35.200" v="3147" actId="27636"/>
          <ac:spMkLst>
            <pc:docMk/>
            <pc:sldMk cId="252359608" sldId="324"/>
            <ac:spMk id="12" creationId="{4D271BF5-BAA1-4CEB-A575-76A097FABBBA}"/>
          </ac:spMkLst>
        </pc:spChg>
        <pc:picChg chg="add mod">
          <ac:chgData name="Bruno Candido da Silva" userId="fab13afd-00da-4b97-9e6c-df78ed813fc1" providerId="ADAL" clId="{33414231-1525-4DF7-B60B-692271C9275B}" dt="2022-10-27T14:12:48.785" v="3167" actId="1036"/>
          <ac:picMkLst>
            <pc:docMk/>
            <pc:sldMk cId="252359608" sldId="324"/>
            <ac:picMk id="4" creationId="{0854B444-8EB4-8E88-49F2-59B013EF1FD7}"/>
          </ac:picMkLst>
        </pc:picChg>
      </pc:sldChg>
      <pc:sldChg chg="modSp mod">
        <pc:chgData name="Bruno Candido da Silva" userId="fab13afd-00da-4b97-9e6c-df78ed813fc1" providerId="ADAL" clId="{33414231-1525-4DF7-B60B-692271C9275B}" dt="2022-10-28T14:05:43.449" v="5447" actId="20577"/>
        <pc:sldMkLst>
          <pc:docMk/>
          <pc:sldMk cId="1277611629" sldId="327"/>
        </pc:sldMkLst>
        <pc:spChg chg="mod">
          <ac:chgData name="Bruno Candido da Silva" userId="fab13afd-00da-4b97-9e6c-df78ed813fc1" providerId="ADAL" clId="{33414231-1525-4DF7-B60B-692271C9275B}" dt="2022-10-28T14:05:43.449" v="5447" actId="20577"/>
          <ac:spMkLst>
            <pc:docMk/>
            <pc:sldMk cId="1277611629" sldId="327"/>
            <ac:spMk id="6" creationId="{2C36AF9D-A911-994B-90EA-013D4CDA5604}"/>
          </ac:spMkLst>
        </pc:spChg>
      </pc:sldChg>
      <pc:sldChg chg="addSp delSp modSp mod">
        <pc:chgData name="Bruno Candido da Silva" userId="fab13afd-00da-4b97-9e6c-df78ed813fc1" providerId="ADAL" clId="{33414231-1525-4DF7-B60B-692271C9275B}" dt="2022-10-28T14:05:10.857" v="5412" actId="478"/>
        <pc:sldMkLst>
          <pc:docMk/>
          <pc:sldMk cId="724038033" sldId="330"/>
        </pc:sldMkLst>
        <pc:spChg chg="add del mod">
          <ac:chgData name="Bruno Candido da Silva" userId="fab13afd-00da-4b97-9e6c-df78ed813fc1" providerId="ADAL" clId="{33414231-1525-4DF7-B60B-692271C9275B}" dt="2022-10-26T11:34:23.849" v="474" actId="478"/>
          <ac:spMkLst>
            <pc:docMk/>
            <pc:sldMk cId="724038033" sldId="330"/>
            <ac:spMk id="2" creationId="{BDB9BE1A-9673-8F16-EC52-9EBE87562872}"/>
          </ac:spMkLst>
        </pc:spChg>
        <pc:spChg chg="add del mod">
          <ac:chgData name="Bruno Candido da Silva" userId="fab13afd-00da-4b97-9e6c-df78ed813fc1" providerId="ADAL" clId="{33414231-1525-4DF7-B60B-692271C9275B}" dt="2022-10-28T14:05:10.857" v="5412" actId="478"/>
          <ac:spMkLst>
            <pc:docMk/>
            <pc:sldMk cId="724038033" sldId="330"/>
            <ac:spMk id="3" creationId="{B95A5669-13B5-2CBE-17DC-157D3DD35B50}"/>
          </ac:spMkLst>
        </pc:spChg>
      </pc:sldChg>
      <pc:sldChg chg="addSp delSp modSp mod">
        <pc:chgData name="Bruno Candido da Silva" userId="fab13afd-00da-4b97-9e6c-df78ed813fc1" providerId="ADAL" clId="{33414231-1525-4DF7-B60B-692271C9275B}" dt="2022-10-28T14:06:18.386" v="5449" actId="12"/>
        <pc:sldMkLst>
          <pc:docMk/>
          <pc:sldMk cId="1980221439" sldId="331"/>
        </pc:sldMkLst>
        <pc:spChg chg="mod">
          <ac:chgData name="Bruno Candido da Silva" userId="fab13afd-00da-4b97-9e6c-df78ed813fc1" providerId="ADAL" clId="{33414231-1525-4DF7-B60B-692271C9275B}" dt="2022-10-28T14:06:18.386" v="5449" actId="12"/>
          <ac:spMkLst>
            <pc:docMk/>
            <pc:sldMk cId="1980221439" sldId="331"/>
            <ac:spMk id="2" creationId="{11D16634-798C-3BEE-5BB6-A0E083332A87}"/>
          </ac:spMkLst>
        </pc:spChg>
        <pc:spChg chg="add del mod">
          <ac:chgData name="Bruno Candido da Silva" userId="fab13afd-00da-4b97-9e6c-df78ed813fc1" providerId="ADAL" clId="{33414231-1525-4DF7-B60B-692271C9275B}" dt="2022-10-28T14:05:03.614" v="5411" actId="478"/>
          <ac:spMkLst>
            <pc:docMk/>
            <pc:sldMk cId="1980221439" sldId="331"/>
            <ac:spMk id="3" creationId="{43DD52C8-ECFE-0ED5-E902-CF95F4AE3F05}"/>
          </ac:spMkLst>
        </pc:spChg>
      </pc:sldChg>
      <pc:sldChg chg="addSp delSp modSp mod">
        <pc:chgData name="Bruno Candido da Silva" userId="fab13afd-00da-4b97-9e6c-df78ed813fc1" providerId="ADAL" clId="{33414231-1525-4DF7-B60B-692271C9275B}" dt="2022-10-28T14:06:36.235" v="5451" actId="12"/>
        <pc:sldMkLst>
          <pc:docMk/>
          <pc:sldMk cId="2560061391" sldId="332"/>
        </pc:sldMkLst>
        <pc:spChg chg="add del mod">
          <ac:chgData name="Bruno Candido da Silva" userId="fab13afd-00da-4b97-9e6c-df78ed813fc1" providerId="ADAL" clId="{33414231-1525-4DF7-B60B-692271C9275B}" dt="2022-10-28T14:04:59.421" v="5410" actId="478"/>
          <ac:spMkLst>
            <pc:docMk/>
            <pc:sldMk cId="2560061391" sldId="332"/>
            <ac:spMk id="2" creationId="{03101E4B-FF82-0DA6-724D-139C571A2A4D}"/>
          </ac:spMkLst>
        </pc:spChg>
        <pc:spChg chg="mod">
          <ac:chgData name="Bruno Candido da Silva" userId="fab13afd-00da-4b97-9e6c-df78ed813fc1" providerId="ADAL" clId="{33414231-1525-4DF7-B60B-692271C9275B}" dt="2022-10-28T14:06:36.235" v="5451" actId="12"/>
          <ac:spMkLst>
            <pc:docMk/>
            <pc:sldMk cId="2560061391" sldId="332"/>
            <ac:spMk id="5" creationId="{8E999A1B-8752-489F-A63B-EA2F60186B52}"/>
          </ac:spMkLst>
        </pc:spChg>
      </pc:sldChg>
      <pc:sldChg chg="addSp delSp modSp add del mod setBg">
        <pc:chgData name="Bruno Candido da Silva" userId="fab13afd-00da-4b97-9e6c-df78ed813fc1" providerId="ADAL" clId="{33414231-1525-4DF7-B60B-692271C9275B}" dt="2022-10-27T17:58:29.106" v="4401" actId="47"/>
        <pc:sldMkLst>
          <pc:docMk/>
          <pc:sldMk cId="2427541259" sldId="333"/>
        </pc:sldMkLst>
        <pc:spChg chg="del">
          <ac:chgData name="Bruno Candido da Silva" userId="fab13afd-00da-4b97-9e6c-df78ed813fc1" providerId="ADAL" clId="{33414231-1525-4DF7-B60B-692271C9275B}" dt="2022-10-27T17:55:51.429" v="4330" actId="478"/>
          <ac:spMkLst>
            <pc:docMk/>
            <pc:sldMk cId="2427541259" sldId="333"/>
            <ac:spMk id="5" creationId="{1B07C49E-AFFC-EC46-8930-E4D428F5F943}"/>
          </ac:spMkLst>
        </pc:spChg>
        <pc:spChg chg="mod">
          <ac:chgData name="Bruno Candido da Silva" userId="fab13afd-00da-4b97-9e6c-df78ed813fc1" providerId="ADAL" clId="{33414231-1525-4DF7-B60B-692271C9275B}" dt="2022-10-27T17:57:06.127" v="4373" actId="255"/>
          <ac:spMkLst>
            <pc:docMk/>
            <pc:sldMk cId="2427541259" sldId="333"/>
            <ac:spMk id="7" creationId="{2303FBC2-36D8-F57E-C08A-BE74FA849C70}"/>
          </ac:spMkLst>
        </pc:spChg>
        <pc:spChg chg="add mod">
          <ac:chgData name="Bruno Candido da Silva" userId="fab13afd-00da-4b97-9e6c-df78ed813fc1" providerId="ADAL" clId="{33414231-1525-4DF7-B60B-692271C9275B}" dt="2022-10-27T17:58:03.483" v="4396" actId="1036"/>
          <ac:spMkLst>
            <pc:docMk/>
            <pc:sldMk cId="2427541259" sldId="333"/>
            <ac:spMk id="8" creationId="{C48FA5B4-2963-A5F8-FB79-30F317026D41}"/>
          </ac:spMkLst>
        </pc:spChg>
      </pc:sldChg>
      <pc:sldMasterChg chg="addSp modSp mod">
        <pc:chgData name="Bruno Candido da Silva" userId="fab13afd-00da-4b97-9e6c-df78ed813fc1" providerId="ADAL" clId="{33414231-1525-4DF7-B60B-692271C9275B}" dt="2022-10-28T14:18:04.024" v="5499"/>
        <pc:sldMasterMkLst>
          <pc:docMk/>
          <pc:sldMasterMk cId="2647310266" sldId="2147483682"/>
        </pc:sldMasterMkLst>
        <pc:spChg chg="add mod ord modVis">
          <ac:chgData name="Bruno Candido da Silva" userId="fab13afd-00da-4b97-9e6c-df78ed813fc1" providerId="ADAL" clId="{33414231-1525-4DF7-B60B-692271C9275B}" dt="2022-10-28T14:18:04.024" v="5499"/>
          <ac:spMkLst>
            <pc:docMk/>
            <pc:sldMasterMk cId="2647310266" sldId="2147483682"/>
            <ac:spMk id="2" creationId="{C9CCEDF2-2183-1EA1-4A1B-22B88D4F4FA2}"/>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
        <p:nvSpPr>
          <p:cNvPr id="2" name="MSIPCMContentMarking" descr="{&quot;HashCode&quot;:-1096251631,&quot;Placement&quot;:&quot;Footer&quot;,&quot;Top&quot;:515.9133,&quot;Left&quot;:441.0537,&quot;SlideWidth&quot;:960,&quot;SlideHeight&quot;:540}">
            <a:extLst>
              <a:ext uri="{FF2B5EF4-FFF2-40B4-BE49-F238E27FC236}">
                <a16:creationId xmlns:a16="http://schemas.microsoft.com/office/drawing/2014/main" id="{C9CCEDF2-2183-1EA1-4A1B-22B88D4F4FA2}"/>
              </a:ext>
            </a:extLst>
          </p:cNvPr>
          <p:cNvSpPr txBox="1"/>
          <p:nvPr userDrawn="1"/>
        </p:nvSpPr>
        <p:spPr>
          <a:xfrm>
            <a:off x="5601382" y="6552099"/>
            <a:ext cx="989235" cy="305901"/>
          </a:xfrm>
          <a:prstGeom prst="rect">
            <a:avLst/>
          </a:prstGeom>
          <a:noFill/>
        </p:spPr>
        <p:txBody>
          <a:bodyPr vert="horz" wrap="square" lIns="0" tIns="0" rIns="0" bIns="0" rtlCol="0" anchor="ctr" anchorCtr="1">
            <a:spAutoFit/>
          </a:bodyPr>
          <a:lstStyle/>
          <a:p>
            <a:pPr algn="ctr">
              <a:spcBef>
                <a:spcPts val="0"/>
              </a:spcBef>
              <a:spcAft>
                <a:spcPts val="0"/>
              </a:spcAft>
            </a:pPr>
            <a:r>
              <a:rPr lang="pt-BR" sz="1100">
                <a:solidFill>
                  <a:srgbClr val="737373"/>
                </a:solidFill>
                <a:latin typeface="Arial Black" panose="020B0A04020102020204" pitchFamily="34" charset="0"/>
              </a:rPr>
              <a:t>PÚBLICA</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Bruno Candido</a:t>
            </a:r>
          </a:p>
          <a:p>
            <a:r>
              <a:rPr lang="en-US" dirty="0">
                <a:solidFill>
                  <a:schemeClr val="bg2"/>
                </a:solidFill>
                <a:latin typeface="Abadi" panose="020B0604020104020204" pitchFamily="34" charset="0"/>
                <a:ea typeface="SF Pro" pitchFamily="2" charset="0"/>
                <a:cs typeface="SF Pro" pitchFamily="2" charset="0"/>
              </a:rPr>
              <a:t>28/10/2022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184243" cy="4351338"/>
          </a:xfrm>
          <a:prstGeom prst="rect">
            <a:avLst/>
          </a:prstGeom>
        </p:spPr>
        <p:txBody>
          <a:bodyPr/>
          <a:lstStyle/>
          <a:p>
            <a:r>
              <a:rPr lang="en-US" sz="2200" dirty="0">
                <a:solidFill>
                  <a:schemeClr val="accent3">
                    <a:lumMod val="25000"/>
                  </a:schemeClr>
                </a:solidFill>
                <a:latin typeface="Abadi" panose="020B0604020104020204" pitchFamily="34" charset="0"/>
              </a:rPr>
              <a:t>Performed exploratory data analysis and determined the training labels.</a:t>
            </a:r>
          </a:p>
          <a:p>
            <a:r>
              <a:rPr lang="en-US" sz="22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1"/>
                </a:solidFill>
                <a:latin typeface="Abadi" panose="020B0604020104020204" pitchFamily="34" charset="0"/>
              </a:rPr>
              <a:t>https://github.com/brunocandido/spacey/blob/main/week1_Data_Wrangling.ipynb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tângulo: Cantos Arredondados 1">
            <a:extLst>
              <a:ext uri="{FF2B5EF4-FFF2-40B4-BE49-F238E27FC236}">
                <a16:creationId xmlns:a16="http://schemas.microsoft.com/office/drawing/2014/main" id="{3085B7B4-6D46-2526-3676-0706D9C29774}"/>
              </a:ext>
            </a:extLst>
          </p:cNvPr>
          <p:cNvSpPr/>
          <p:nvPr/>
        </p:nvSpPr>
        <p:spPr>
          <a:xfrm>
            <a:off x="8448167" y="1775744"/>
            <a:ext cx="2151647"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EDA</a:t>
            </a:r>
          </a:p>
        </p:txBody>
      </p:sp>
      <p:sp>
        <p:nvSpPr>
          <p:cNvPr id="3" name="Retângulo: Cantos Arredondados 2">
            <a:extLst>
              <a:ext uri="{FF2B5EF4-FFF2-40B4-BE49-F238E27FC236}">
                <a16:creationId xmlns:a16="http://schemas.microsoft.com/office/drawing/2014/main" id="{504B9B61-A8EB-41F3-9D46-4F56B24C328E}"/>
              </a:ext>
            </a:extLst>
          </p:cNvPr>
          <p:cNvSpPr/>
          <p:nvPr/>
        </p:nvSpPr>
        <p:spPr>
          <a:xfrm>
            <a:off x="8448167" y="3311098"/>
            <a:ext cx="2151647"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err="1"/>
              <a:t>Summarizations</a:t>
            </a:r>
            <a:endParaRPr lang="pt-BR" b="1" dirty="0"/>
          </a:p>
        </p:txBody>
      </p:sp>
      <p:sp>
        <p:nvSpPr>
          <p:cNvPr id="6" name="Retângulo: Cantos Arredondados 5">
            <a:extLst>
              <a:ext uri="{FF2B5EF4-FFF2-40B4-BE49-F238E27FC236}">
                <a16:creationId xmlns:a16="http://schemas.microsoft.com/office/drawing/2014/main" id="{093A41AF-3D7F-805F-C2EB-E181DD464DF1}"/>
              </a:ext>
            </a:extLst>
          </p:cNvPr>
          <p:cNvSpPr/>
          <p:nvPr/>
        </p:nvSpPr>
        <p:spPr>
          <a:xfrm>
            <a:off x="8448166" y="4865160"/>
            <a:ext cx="2151647"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Creation of Landing Outcome Label </a:t>
            </a:r>
            <a:endParaRPr lang="pt-BR" b="1" dirty="0"/>
          </a:p>
        </p:txBody>
      </p:sp>
      <p:sp>
        <p:nvSpPr>
          <p:cNvPr id="7" name="Seta: para Baixo 6">
            <a:extLst>
              <a:ext uri="{FF2B5EF4-FFF2-40B4-BE49-F238E27FC236}">
                <a16:creationId xmlns:a16="http://schemas.microsoft.com/office/drawing/2014/main" id="{CEE6EDD8-B8E1-5129-D56A-ABA2D940B4F1}"/>
              </a:ext>
            </a:extLst>
          </p:cNvPr>
          <p:cNvSpPr/>
          <p:nvPr/>
        </p:nvSpPr>
        <p:spPr>
          <a:xfrm>
            <a:off x="9281673" y="2881266"/>
            <a:ext cx="484632" cy="40163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Seta: para Baixo 8">
            <a:extLst>
              <a:ext uri="{FF2B5EF4-FFF2-40B4-BE49-F238E27FC236}">
                <a16:creationId xmlns:a16="http://schemas.microsoft.com/office/drawing/2014/main" id="{BC066B3D-FF78-2CEA-5F30-000E43B5CA81}"/>
              </a:ext>
            </a:extLst>
          </p:cNvPr>
          <p:cNvSpPr/>
          <p:nvPr/>
        </p:nvSpPr>
        <p:spPr>
          <a:xfrm>
            <a:off x="9290369" y="4401462"/>
            <a:ext cx="484632" cy="40163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5147"/>
            <a:ext cx="1051560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Visualizing the relationship between flight number and launch Site, payload and launch site, success rate of each orbit type, flight number and orbit type, the launch success yearly trend.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1"/>
                </a:solidFill>
                <a:latin typeface="Abadi" panose="020B0604020104020204" pitchFamily="34" charset="0"/>
              </a:rPr>
              <a:t>https://github.com/brunocandido/spacey/blob/main/week2_EDA_with_Data_Viz.ipynb</a:t>
            </a:r>
            <a:endParaRPr lang="en-US" sz="1800" dirty="0">
              <a:solidFill>
                <a:schemeClr val="accent1"/>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 name="Imagem 9">
            <a:extLst>
              <a:ext uri="{FF2B5EF4-FFF2-40B4-BE49-F238E27FC236}">
                <a16:creationId xmlns:a16="http://schemas.microsoft.com/office/drawing/2014/main" id="{6B011D93-6C7A-0EE4-FCB4-FB1CBBBE4F1D}"/>
              </a:ext>
            </a:extLst>
          </p:cNvPr>
          <p:cNvPicPr>
            <a:picLocks noChangeAspect="1"/>
          </p:cNvPicPr>
          <p:nvPr/>
        </p:nvPicPr>
        <p:blipFill>
          <a:blip r:embed="rId3"/>
          <a:stretch>
            <a:fillRect/>
          </a:stretch>
        </p:blipFill>
        <p:spPr>
          <a:xfrm>
            <a:off x="990689" y="2960707"/>
            <a:ext cx="9693353" cy="247662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9" name="CaixaDeTexto 8">
            <a:extLst>
              <a:ext uri="{FF2B5EF4-FFF2-40B4-BE49-F238E27FC236}">
                <a16:creationId xmlns:a16="http://schemas.microsoft.com/office/drawing/2014/main" id="{67A00EF1-4E62-A715-ED6D-C23A562E419A}"/>
              </a:ext>
            </a:extLst>
          </p:cNvPr>
          <p:cNvSpPr txBox="1"/>
          <p:nvPr/>
        </p:nvSpPr>
        <p:spPr>
          <a:xfrm>
            <a:off x="770011" y="1377307"/>
            <a:ext cx="10411326" cy="4401205"/>
          </a:xfrm>
          <a:prstGeom prst="rect">
            <a:avLst/>
          </a:prstGeom>
          <a:noFill/>
        </p:spPr>
        <p:txBody>
          <a:bodyPr wrap="square">
            <a:spAutoFit/>
          </a:bodyPr>
          <a:lstStyle/>
          <a:p>
            <a:r>
              <a:rPr lang="en-US" sz="2000" dirty="0"/>
              <a:t>The following SQL queries were performed: </a:t>
            </a:r>
          </a:p>
          <a:p>
            <a:pPr marL="285750" indent="-285750">
              <a:buFont typeface="Arial" panose="020B0604020202020204" pitchFamily="34" charset="0"/>
              <a:buChar char="•"/>
            </a:pPr>
            <a:r>
              <a:rPr lang="en-US" sz="2000" dirty="0"/>
              <a:t>Names of the unique launch sites in the space mission;</a:t>
            </a:r>
          </a:p>
          <a:p>
            <a:pPr marL="285750" indent="-285750">
              <a:buFont typeface="Arial" panose="020B0604020202020204" pitchFamily="34" charset="0"/>
              <a:buChar char="•"/>
            </a:pPr>
            <a:r>
              <a:rPr lang="en-US" sz="2000" dirty="0"/>
              <a:t>Top 5 launch sites whose name begin with the string 'CCA’; Total payload mass carried by boosters launched by NASA(CRS); </a:t>
            </a:r>
          </a:p>
          <a:p>
            <a:pPr marL="285750" indent="-285750">
              <a:buFont typeface="Arial" panose="020B0604020202020204" pitchFamily="34" charset="0"/>
              <a:buChar char="•"/>
            </a:pPr>
            <a:r>
              <a:rPr lang="en-US" sz="2000" dirty="0"/>
              <a:t>Average payload mass carried by booster version F9 v1.1; </a:t>
            </a:r>
          </a:p>
          <a:p>
            <a:pPr marL="285750" indent="-285750">
              <a:buFont typeface="Arial" panose="020B0604020202020204" pitchFamily="34" charset="0"/>
              <a:buChar char="•"/>
            </a:pPr>
            <a:r>
              <a:rPr lang="en-US" sz="2000" dirty="0"/>
              <a:t>Date when the first successful landing outcome in ground pad was achieved;</a:t>
            </a:r>
          </a:p>
          <a:p>
            <a:pPr marL="285750" indent="-285750">
              <a:buFont typeface="Arial" panose="020B0604020202020204" pitchFamily="34" charset="0"/>
              <a:buChar char="•"/>
            </a:pPr>
            <a:r>
              <a:rPr lang="en-US" sz="2000" dirty="0"/>
              <a:t>Names of the boosters which have success in drone ship and have payload mass between 4000 and 6000 kg;</a:t>
            </a:r>
          </a:p>
          <a:p>
            <a:pPr marL="285750" indent="-285750">
              <a:buFont typeface="Arial" panose="020B0604020202020204" pitchFamily="34" charset="0"/>
              <a:buChar char="•"/>
            </a:pPr>
            <a:r>
              <a:rPr lang="en-US" sz="2000" dirty="0"/>
              <a:t>Total number of successful and failure mission outcomes;</a:t>
            </a:r>
          </a:p>
          <a:p>
            <a:pPr marL="285750" indent="-285750">
              <a:buFont typeface="Arial" panose="020B0604020202020204" pitchFamily="34" charset="0"/>
              <a:buChar char="•"/>
            </a:pPr>
            <a:r>
              <a:rPr lang="en-US" sz="2000" dirty="0"/>
              <a:t>Names of the booster versions which have carried the maximum payload mass;</a:t>
            </a:r>
          </a:p>
          <a:p>
            <a:pPr marL="285750" indent="-285750">
              <a:buFont typeface="Arial" panose="020B0604020202020204" pitchFamily="34" charset="0"/>
              <a:buChar char="•"/>
            </a:pPr>
            <a:r>
              <a:rPr lang="en-US" sz="2000" dirty="0"/>
              <a:t>Failed landing outcomes in drone ship, their booster versions, and launch site names for in year 2015; and</a:t>
            </a:r>
          </a:p>
          <a:p>
            <a:pPr marL="285750" indent="-285750">
              <a:buFont typeface="Arial" panose="020B0604020202020204" pitchFamily="34" charset="0"/>
              <a:buChar char="•"/>
            </a:pPr>
            <a:r>
              <a:rPr lang="en-US" sz="2000" dirty="0"/>
              <a:t>Rank of the count of landing outcomes (such as Failure (drone ship) or Success (ground pad)) between the date 2010-06-04 and 2017-03-20.</a:t>
            </a:r>
            <a:endParaRPr lang="pt-BR" sz="2000" dirty="0"/>
          </a:p>
        </p:txBody>
      </p:sp>
      <p:sp>
        <p:nvSpPr>
          <p:cNvPr id="10" name="CaixaDeTexto 9">
            <a:extLst>
              <a:ext uri="{FF2B5EF4-FFF2-40B4-BE49-F238E27FC236}">
                <a16:creationId xmlns:a16="http://schemas.microsoft.com/office/drawing/2014/main" id="{3087B34B-3A57-1B2F-3B41-4D267238FD18}"/>
              </a:ext>
            </a:extLst>
          </p:cNvPr>
          <p:cNvSpPr txBox="1"/>
          <p:nvPr/>
        </p:nvSpPr>
        <p:spPr>
          <a:xfrm>
            <a:off x="770010" y="5938005"/>
            <a:ext cx="9958241" cy="430887"/>
          </a:xfrm>
          <a:prstGeom prst="rect">
            <a:avLst/>
          </a:prstGeom>
          <a:noFill/>
        </p:spPr>
        <p:txBody>
          <a:bodyPr wrap="square">
            <a:spAutoFit/>
          </a:bodyPr>
          <a:lstStyle/>
          <a:p>
            <a:r>
              <a:rPr lang="en-US" sz="2200" dirty="0">
                <a:solidFill>
                  <a:schemeClr val="accent3">
                    <a:lumMod val="25000"/>
                  </a:schemeClr>
                </a:solidFill>
                <a:latin typeface="Abadi" panose="020B0604020104020204" pitchFamily="34" charset="0"/>
              </a:rPr>
              <a:t>GitHub URL: </a:t>
            </a:r>
            <a:r>
              <a:rPr lang="en-US" sz="1800" dirty="0">
                <a:solidFill>
                  <a:schemeClr val="accent1"/>
                </a:solidFill>
                <a:latin typeface="Abadi" panose="020B0604020104020204" pitchFamily="34" charset="0"/>
              </a:rPr>
              <a:t>https://github.com/brunocandido/spacey/blob/main/week2_EDA_with_SQL.ipynb</a:t>
            </a:r>
            <a:endParaRPr lang="pt-BR"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Markers, circles, lines and marker clusters were used with Folium Maps </a:t>
            </a:r>
          </a:p>
          <a:p>
            <a:pPr>
              <a:lnSpc>
                <a:spcPct val="100000"/>
              </a:lnSpc>
              <a:spcBef>
                <a:spcPts val="1400"/>
              </a:spcBef>
            </a:pPr>
            <a:r>
              <a:rPr lang="en-US" sz="2200" dirty="0">
                <a:latin typeface="Abadi" panose="020B0604020104020204" pitchFamily="34" charset="0"/>
              </a:rPr>
              <a:t>Markers indicate points like launch sites; </a:t>
            </a:r>
          </a:p>
          <a:p>
            <a:pPr>
              <a:lnSpc>
                <a:spcPct val="100000"/>
              </a:lnSpc>
              <a:spcBef>
                <a:spcPts val="1400"/>
              </a:spcBef>
            </a:pPr>
            <a:r>
              <a:rPr lang="en-US" sz="2200" dirty="0">
                <a:latin typeface="Abadi" panose="020B0604020104020204" pitchFamily="34" charset="0"/>
              </a:rPr>
              <a:t>Circles indicate highlighted areas around specific coordinates, like NASA Johnson Space Center; </a:t>
            </a:r>
          </a:p>
          <a:p>
            <a:pPr>
              <a:lnSpc>
                <a:spcPct val="100000"/>
              </a:lnSpc>
              <a:spcBef>
                <a:spcPts val="1400"/>
              </a:spcBef>
            </a:pPr>
            <a:r>
              <a:rPr lang="en-US" sz="2200" dirty="0">
                <a:latin typeface="Abadi" panose="020B0604020104020204" pitchFamily="34" charset="0"/>
              </a:rPr>
              <a:t>Marker clusters indicates groups of events in each coordinate, like launches in a launch site; </a:t>
            </a:r>
          </a:p>
          <a:p>
            <a:pPr>
              <a:lnSpc>
                <a:spcPct val="100000"/>
              </a:lnSpc>
              <a:spcBef>
                <a:spcPts val="1400"/>
              </a:spcBef>
            </a:pPr>
            <a:r>
              <a:rPr lang="en-US" sz="2200" dirty="0">
                <a:latin typeface="Abadi" panose="020B0604020104020204" pitchFamily="34" charset="0"/>
              </a:rPr>
              <a:t>Lines are used to indicate distances between two coordinates. </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1"/>
                </a:solidFill>
                <a:latin typeface="Abadi" panose="020B0604020104020204" pitchFamily="34" charset="0"/>
              </a:rPr>
              <a:t>https://github.com/brunocandido/spacey/blob/main/week3_Interactive_Visual_Folium.ipynb</a:t>
            </a:r>
            <a:endParaRPr lang="en-US" sz="1800" dirty="0">
              <a:solidFill>
                <a:schemeClr val="accent1"/>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pie charts showing the total launches by a certain sites and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This combination allowed to quickly analyze the relation between payloads and launch sites, helping to identify where is best place to launch according to payloads. </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1"/>
                </a:solidFill>
                <a:latin typeface="Abadi" panose="020B0604020104020204" pitchFamily="34" charset="0"/>
              </a:rPr>
              <a:t>https://github.com/brunocandido/spacey/blob/main/spacex_dash_app.py</a:t>
            </a:r>
            <a:endParaRPr lang="en-US" sz="1800" dirty="0">
              <a:solidFill>
                <a:schemeClr val="accent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757841" cy="4351338"/>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loaded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and </a:t>
            </a:r>
            <a:r>
              <a:rPr lang="en-US" sz="2200" dirty="0" err="1">
                <a:solidFill>
                  <a:schemeClr val="accent3">
                    <a:lumMod val="25000"/>
                  </a:schemeClr>
                </a:solidFill>
                <a:latin typeface="Abadi" panose="020B0604020104020204" pitchFamily="34" charset="0"/>
              </a:rPr>
              <a:t>splitted</a:t>
            </a:r>
            <a:r>
              <a:rPr lang="en-US" sz="2200" dirty="0">
                <a:solidFill>
                  <a:schemeClr val="accent3">
                    <a:lumMod val="25000"/>
                  </a:schemeClr>
                </a:solidFill>
                <a:latin typeface="Abadi" panose="020B0604020104020204" pitchFamily="34" charset="0"/>
              </a:rPr>
              <a:t>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built: logistic regression, support vector machine, decision tree and k-nearest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rgbClr val="1C7DDB"/>
                </a:solidFill>
                <a:latin typeface="Abadi" panose="020B0604020104020204" pitchFamily="34" charset="0"/>
              </a:rPr>
              <a:t>https://github.com/brunocandido/spacey/blob/main/week4_Machine_Learning_Prediction.ipynb</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sz="2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tângulo: Cantos Arredondados 5">
            <a:extLst>
              <a:ext uri="{FF2B5EF4-FFF2-40B4-BE49-F238E27FC236}">
                <a16:creationId xmlns:a16="http://schemas.microsoft.com/office/drawing/2014/main" id="{F3576C8F-1398-3A12-D35D-785048008B73}"/>
              </a:ext>
            </a:extLst>
          </p:cNvPr>
          <p:cNvSpPr/>
          <p:nvPr/>
        </p:nvSpPr>
        <p:spPr>
          <a:xfrm>
            <a:off x="8448167" y="1775744"/>
            <a:ext cx="2151647"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Data </a:t>
            </a:r>
            <a:r>
              <a:rPr lang="pt-BR" b="1" dirty="0" err="1"/>
              <a:t>preparation</a:t>
            </a:r>
            <a:r>
              <a:rPr lang="pt-BR" b="1" dirty="0"/>
              <a:t> </a:t>
            </a:r>
            <a:r>
              <a:rPr lang="pt-BR" b="1" dirty="0" err="1"/>
              <a:t>and</a:t>
            </a:r>
            <a:r>
              <a:rPr lang="pt-BR" b="1" dirty="0"/>
              <a:t> split </a:t>
            </a:r>
            <a:r>
              <a:rPr lang="pt-BR" b="1" dirty="0" err="1"/>
              <a:t>into</a:t>
            </a:r>
            <a:r>
              <a:rPr lang="pt-BR" b="1" dirty="0"/>
              <a:t> training </a:t>
            </a:r>
            <a:r>
              <a:rPr lang="pt-BR" b="1" dirty="0" err="1"/>
              <a:t>and</a:t>
            </a:r>
            <a:r>
              <a:rPr lang="pt-BR" b="1" dirty="0"/>
              <a:t> </a:t>
            </a:r>
            <a:r>
              <a:rPr lang="pt-BR" b="1" dirty="0" err="1"/>
              <a:t>testing</a:t>
            </a:r>
            <a:endParaRPr lang="pt-BR" b="1" dirty="0"/>
          </a:p>
        </p:txBody>
      </p:sp>
      <p:sp>
        <p:nvSpPr>
          <p:cNvPr id="7" name="Retângulo: Cantos Arredondados 6">
            <a:extLst>
              <a:ext uri="{FF2B5EF4-FFF2-40B4-BE49-F238E27FC236}">
                <a16:creationId xmlns:a16="http://schemas.microsoft.com/office/drawing/2014/main" id="{059E6330-A044-8C4F-7389-FDF293FB2254}"/>
              </a:ext>
            </a:extLst>
          </p:cNvPr>
          <p:cNvSpPr/>
          <p:nvPr/>
        </p:nvSpPr>
        <p:spPr>
          <a:xfrm>
            <a:off x="8448167" y="3311098"/>
            <a:ext cx="2151647"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Build </a:t>
            </a:r>
            <a:r>
              <a:rPr lang="pt-BR" b="1" dirty="0" err="1"/>
              <a:t>different</a:t>
            </a:r>
            <a:r>
              <a:rPr lang="pt-BR" b="1" dirty="0"/>
              <a:t> </a:t>
            </a:r>
            <a:r>
              <a:rPr lang="pt-BR" b="1" dirty="0" err="1"/>
              <a:t>machine</a:t>
            </a:r>
            <a:r>
              <a:rPr lang="pt-BR" b="1" dirty="0"/>
              <a:t> </a:t>
            </a:r>
            <a:r>
              <a:rPr lang="pt-BR" b="1" dirty="0" err="1"/>
              <a:t>learning</a:t>
            </a:r>
            <a:r>
              <a:rPr lang="pt-BR" b="1" dirty="0"/>
              <a:t> models </a:t>
            </a:r>
            <a:r>
              <a:rPr lang="pt-BR" b="1" dirty="0" err="1"/>
              <a:t>and</a:t>
            </a:r>
            <a:r>
              <a:rPr lang="pt-BR" b="1" dirty="0"/>
              <a:t> tune </a:t>
            </a:r>
            <a:r>
              <a:rPr lang="pt-BR" b="1" dirty="0" err="1"/>
              <a:t>them</a:t>
            </a:r>
            <a:endParaRPr lang="pt-BR" b="1" dirty="0"/>
          </a:p>
        </p:txBody>
      </p:sp>
      <p:sp>
        <p:nvSpPr>
          <p:cNvPr id="8" name="Retângulo: Cantos Arredondados 7">
            <a:extLst>
              <a:ext uri="{FF2B5EF4-FFF2-40B4-BE49-F238E27FC236}">
                <a16:creationId xmlns:a16="http://schemas.microsoft.com/office/drawing/2014/main" id="{2247D07F-7FF7-E5AE-6019-84133377DFD6}"/>
              </a:ext>
            </a:extLst>
          </p:cNvPr>
          <p:cNvSpPr/>
          <p:nvPr/>
        </p:nvSpPr>
        <p:spPr>
          <a:xfrm>
            <a:off x="8448166" y="4865160"/>
            <a:ext cx="2151647"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Compare results</a:t>
            </a:r>
            <a:endParaRPr lang="pt-BR" b="1" dirty="0"/>
          </a:p>
        </p:txBody>
      </p:sp>
      <p:sp>
        <p:nvSpPr>
          <p:cNvPr id="9" name="Seta: para Baixo 8">
            <a:extLst>
              <a:ext uri="{FF2B5EF4-FFF2-40B4-BE49-F238E27FC236}">
                <a16:creationId xmlns:a16="http://schemas.microsoft.com/office/drawing/2014/main" id="{94E05740-BB45-CF87-EB34-9F009696F411}"/>
              </a:ext>
            </a:extLst>
          </p:cNvPr>
          <p:cNvSpPr/>
          <p:nvPr/>
        </p:nvSpPr>
        <p:spPr>
          <a:xfrm>
            <a:off x="9281673" y="2881266"/>
            <a:ext cx="484632" cy="40163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EB528A2B-2E65-2BFB-F834-8483AB85F45F}"/>
              </a:ext>
            </a:extLst>
          </p:cNvPr>
          <p:cNvSpPr/>
          <p:nvPr/>
        </p:nvSpPr>
        <p:spPr>
          <a:xfrm>
            <a:off x="9290369" y="4412095"/>
            <a:ext cx="484632" cy="40163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7F44E0CC-7652-03AB-F456-B4CB3DEC879E}"/>
              </a:ext>
            </a:extLst>
          </p:cNvPr>
          <p:cNvPicPr>
            <a:picLocks noChangeAspect="1"/>
          </p:cNvPicPr>
          <p:nvPr/>
        </p:nvPicPr>
        <p:blipFill>
          <a:blip r:embed="rId4"/>
          <a:stretch>
            <a:fillRect/>
          </a:stretch>
        </p:blipFill>
        <p:spPr>
          <a:xfrm>
            <a:off x="874490" y="2565274"/>
            <a:ext cx="4929917" cy="1453833"/>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41524"/>
            <a:ext cx="10515600" cy="10986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showed that </a:t>
            </a:r>
            <a:r>
              <a:rPr lang="en-US" sz="2200" b="1" dirty="0">
                <a:solidFill>
                  <a:schemeClr val="accent3">
                    <a:lumMod val="25000"/>
                  </a:schemeClr>
                </a:solidFill>
                <a:latin typeface="Abadi" panose="020B0604020104020204" pitchFamily="34" charset="0"/>
              </a:rPr>
              <a:t>Decision Tree Classifier </a:t>
            </a:r>
            <a:r>
              <a:rPr lang="en-US" sz="2200" dirty="0">
                <a:solidFill>
                  <a:schemeClr val="accent3">
                    <a:lumMod val="25000"/>
                  </a:schemeClr>
                </a:solidFill>
                <a:latin typeface="Abadi" panose="020B0604020104020204" pitchFamily="34" charset="0"/>
              </a:rPr>
              <a:t>is the best model to predict successful landings, having accuracy of 90,28% and accuracy for test data of 83,33%.</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9" name="Retângulo 8">
            <a:extLst>
              <a:ext uri="{FF2B5EF4-FFF2-40B4-BE49-F238E27FC236}">
                <a16:creationId xmlns:a16="http://schemas.microsoft.com/office/drawing/2014/main" id="{28BE29AA-E496-8910-3F98-B811E081BAC9}"/>
              </a:ext>
            </a:extLst>
          </p:cNvPr>
          <p:cNvSpPr/>
          <p:nvPr/>
        </p:nvSpPr>
        <p:spPr>
          <a:xfrm>
            <a:off x="906389" y="3429000"/>
            <a:ext cx="4388625" cy="1967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722DCDD6-4A1D-EBA7-7303-2783E4EFA4BA}"/>
              </a:ext>
            </a:extLst>
          </p:cNvPr>
          <p:cNvPicPr>
            <a:picLocks noChangeAspect="1"/>
          </p:cNvPicPr>
          <p:nvPr/>
        </p:nvPicPr>
        <p:blipFill>
          <a:blip r:embed="rId5"/>
          <a:stretch>
            <a:fillRect/>
          </a:stretch>
        </p:blipFill>
        <p:spPr>
          <a:xfrm>
            <a:off x="6103090" y="2569684"/>
            <a:ext cx="4826248" cy="381019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8" name="CaixaDeTexto 7">
            <a:extLst>
              <a:ext uri="{FF2B5EF4-FFF2-40B4-BE49-F238E27FC236}">
                <a16:creationId xmlns:a16="http://schemas.microsoft.com/office/drawing/2014/main" id="{9A7C203D-0D31-1E53-E71E-E1AB6EE00C88}"/>
              </a:ext>
            </a:extLst>
          </p:cNvPr>
          <p:cNvSpPr txBox="1"/>
          <p:nvPr/>
        </p:nvSpPr>
        <p:spPr>
          <a:xfrm>
            <a:off x="770011" y="4830387"/>
            <a:ext cx="10287010" cy="1287532"/>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200" dirty="0">
                <a:latin typeface="Abadi" panose="020B0604020104020204" pitchFamily="34" charset="0"/>
              </a:rPr>
              <a:t>We can say that the most successful launch site is CCAF5 SLC 40, followed by VAFB SLC 4E site and KSC LC 39A in third place.</a:t>
            </a:r>
          </a:p>
          <a:p>
            <a:pPr marL="342900" indent="-342900">
              <a:lnSpc>
                <a:spcPct val="100000"/>
              </a:lnSpc>
              <a:spcBef>
                <a:spcPts val="1400"/>
              </a:spcBef>
              <a:buFont typeface="Arial" panose="020B0604020202020204" pitchFamily="34" charset="0"/>
              <a:buChar char="•"/>
            </a:pPr>
            <a:r>
              <a:rPr lang="en-US" sz="2200" dirty="0">
                <a:latin typeface="Abadi" panose="020B0604020104020204" pitchFamily="34" charset="0"/>
              </a:rPr>
              <a:t>We can say also that the general success rate improves over time.</a:t>
            </a:r>
            <a:endParaRPr lang="en-US" sz="2200" dirty="0">
              <a:solidFill>
                <a:schemeClr val="accent3">
                  <a:lumMod val="25000"/>
                </a:schemeClr>
              </a:solidFill>
              <a:latin typeface="Abadi" panose="020B0604020104020204" pitchFamily="34" charset="0"/>
            </a:endParaRPr>
          </a:p>
        </p:txBody>
      </p:sp>
      <p:pic>
        <p:nvPicPr>
          <p:cNvPr id="10" name="Imagem 9">
            <a:extLst>
              <a:ext uri="{FF2B5EF4-FFF2-40B4-BE49-F238E27FC236}">
                <a16:creationId xmlns:a16="http://schemas.microsoft.com/office/drawing/2014/main" id="{FB825CE0-1478-297A-8AA7-AB0C7AD68F9F}"/>
              </a:ext>
            </a:extLst>
          </p:cNvPr>
          <p:cNvPicPr>
            <a:picLocks noChangeAspect="1"/>
          </p:cNvPicPr>
          <p:nvPr/>
        </p:nvPicPr>
        <p:blipFill>
          <a:blip r:embed="rId3"/>
          <a:stretch>
            <a:fillRect/>
          </a:stretch>
        </p:blipFill>
        <p:spPr>
          <a:xfrm>
            <a:off x="589537" y="1868175"/>
            <a:ext cx="10696074" cy="24267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A54D9888-E344-2C2C-A879-65932054A472}"/>
              </a:ext>
            </a:extLst>
          </p:cNvPr>
          <p:cNvPicPr>
            <a:picLocks noChangeAspect="1"/>
          </p:cNvPicPr>
          <p:nvPr/>
        </p:nvPicPr>
        <p:blipFill>
          <a:blip r:embed="rId3"/>
          <a:stretch>
            <a:fillRect/>
          </a:stretch>
        </p:blipFill>
        <p:spPr>
          <a:xfrm>
            <a:off x="736302" y="1977797"/>
            <a:ext cx="10549309" cy="2365603"/>
          </a:xfrm>
          <a:prstGeom prst="rect">
            <a:avLst/>
          </a:prstGeom>
        </p:spPr>
      </p:pic>
      <p:sp>
        <p:nvSpPr>
          <p:cNvPr id="8" name="CaixaDeTexto 7">
            <a:extLst>
              <a:ext uri="{FF2B5EF4-FFF2-40B4-BE49-F238E27FC236}">
                <a16:creationId xmlns:a16="http://schemas.microsoft.com/office/drawing/2014/main" id="{6481B728-039F-B5AA-C780-0F603152036B}"/>
              </a:ext>
            </a:extLst>
          </p:cNvPr>
          <p:cNvSpPr txBox="1"/>
          <p:nvPr/>
        </p:nvSpPr>
        <p:spPr>
          <a:xfrm>
            <a:off x="1338511" y="4699887"/>
            <a:ext cx="9044741" cy="846386"/>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200" dirty="0">
                <a:latin typeface="Abadi" panose="020B0604020104020204" pitchFamily="34" charset="0"/>
              </a:rPr>
              <a:t>Payloads over 8,000 kg have excellent success rate.</a:t>
            </a:r>
          </a:p>
          <a:p>
            <a:pPr marL="285750" indent="-285750">
              <a:spcAft>
                <a:spcPts val="600"/>
              </a:spcAft>
              <a:buFont typeface="Arial" panose="020B0604020202020204" pitchFamily="34" charset="0"/>
              <a:buChar char="•"/>
            </a:pPr>
            <a:r>
              <a:rPr lang="en-US" sz="2200" dirty="0">
                <a:latin typeface="Abadi" panose="020B0604020104020204" pitchFamily="34" charset="0"/>
              </a:rPr>
              <a:t>It seems that VAFB SLC 4E site can’t launch payloads over 10,000 kg.</a:t>
            </a:r>
            <a:endParaRPr lang="pt-BR" sz="2200"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pt-BR" sz="2200" dirty="0">
                <a:solidFill>
                  <a:schemeClr val="accent3">
                    <a:lumMod val="25000"/>
                  </a:schemeClr>
                </a:solidFill>
                <a:latin typeface="Abadi" panose="020B0604020104020204" pitchFamily="34" charset="0"/>
              </a:rPr>
              <a:t>The </a:t>
            </a:r>
            <a:r>
              <a:rPr lang="pt-BR" sz="2200" dirty="0" err="1">
                <a:solidFill>
                  <a:schemeClr val="accent3">
                    <a:lumMod val="25000"/>
                  </a:schemeClr>
                </a:solidFill>
                <a:latin typeface="Abadi" panose="020B0604020104020204" pitchFamily="34" charset="0"/>
              </a:rPr>
              <a:t>best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rate </a:t>
            </a:r>
            <a:r>
              <a:rPr lang="pt-BR" sz="2200" dirty="0" err="1">
                <a:solidFill>
                  <a:schemeClr val="accent3">
                    <a:lumMod val="25000"/>
                  </a:schemeClr>
                </a:solidFill>
                <a:latin typeface="Abadi" panose="020B0604020104020204" pitchFamily="34" charset="0"/>
              </a:rPr>
              <a:t>orbits</a:t>
            </a:r>
            <a:r>
              <a:rPr lang="pt-BR" sz="2200" dirty="0">
                <a:solidFill>
                  <a:schemeClr val="accent3">
                    <a:lumMod val="25000"/>
                  </a:schemeClr>
                </a:solidFill>
                <a:latin typeface="Abadi" panose="020B0604020104020204" pitchFamily="34" charset="0"/>
              </a:rPr>
              <a:t> are ES-L1, GEO, HEO, SSO;</a:t>
            </a:r>
          </a:p>
          <a:p>
            <a:pPr>
              <a:lnSpc>
                <a:spcPct val="100000"/>
              </a:lnSpc>
              <a:spcBef>
                <a:spcPts val="1400"/>
              </a:spcBef>
            </a:pPr>
            <a:r>
              <a:rPr lang="pt-BR" sz="2200" dirty="0">
                <a:solidFill>
                  <a:schemeClr val="accent3">
                    <a:lumMod val="25000"/>
                  </a:schemeClr>
                </a:solidFill>
                <a:latin typeface="Abadi" panose="020B0604020104020204" pitchFamily="34" charset="0"/>
              </a:rPr>
              <a:t>The </a:t>
            </a:r>
            <a:r>
              <a:rPr lang="pt-BR" sz="2200" dirty="0" err="1">
                <a:solidFill>
                  <a:schemeClr val="accent3">
                    <a:lumMod val="25000"/>
                  </a:schemeClr>
                </a:solidFill>
                <a:latin typeface="Abadi" panose="020B0604020104020204" pitchFamily="34" charset="0"/>
              </a:rPr>
              <a:t>worst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rate </a:t>
            </a:r>
            <a:r>
              <a:rPr lang="pt-BR" sz="2200" dirty="0" err="1">
                <a:solidFill>
                  <a:schemeClr val="accent3">
                    <a:lumMod val="25000"/>
                  </a:schemeClr>
                </a:solidFill>
                <a:latin typeface="Abadi" panose="020B0604020104020204" pitchFamily="34" charset="0"/>
              </a:rPr>
              <a:t>orbit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is</a:t>
            </a:r>
            <a:r>
              <a:rPr lang="pt-BR" sz="2200" dirty="0">
                <a:solidFill>
                  <a:schemeClr val="accent3">
                    <a:lumMod val="25000"/>
                  </a:schemeClr>
                </a:solidFill>
                <a:latin typeface="Abadi" panose="020B0604020104020204" pitchFamily="34" charset="0"/>
              </a:rPr>
              <a:t> GTO;</a:t>
            </a:r>
          </a:p>
          <a:p>
            <a:pPr>
              <a:lnSpc>
                <a:spcPct val="100000"/>
              </a:lnSpc>
              <a:spcBef>
                <a:spcPts val="1400"/>
              </a:spcBef>
            </a:pPr>
            <a:r>
              <a:rPr lang="pt-BR" sz="2200" dirty="0" err="1">
                <a:solidFill>
                  <a:schemeClr val="accent3">
                    <a:lumMod val="25000"/>
                  </a:schemeClr>
                </a:solidFill>
                <a:latin typeface="Abadi" panose="020B0604020104020204" pitchFamily="34" charset="0"/>
              </a:rPr>
              <a:t>There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was</a:t>
            </a:r>
            <a:r>
              <a:rPr lang="pt-BR" sz="2200" dirty="0">
                <a:solidFill>
                  <a:schemeClr val="accent3">
                    <a:lumMod val="25000"/>
                  </a:schemeClr>
                </a:solidFill>
                <a:latin typeface="Abadi" panose="020B0604020104020204" pitchFamily="34" charset="0"/>
              </a:rPr>
              <a:t> no </a:t>
            </a:r>
            <a:r>
              <a:rPr lang="pt-BR" sz="2200" dirty="0" err="1">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launch</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or</a:t>
            </a:r>
            <a:r>
              <a:rPr lang="pt-BR" sz="2200" dirty="0">
                <a:solidFill>
                  <a:schemeClr val="accent3">
                    <a:lumMod val="25000"/>
                  </a:schemeClr>
                </a:solidFill>
                <a:latin typeface="Abadi" panose="020B0604020104020204" pitchFamily="34" charset="0"/>
              </a:rPr>
              <a:t> no </a:t>
            </a:r>
            <a:r>
              <a:rPr lang="pt-BR" sz="2200" dirty="0" err="1">
                <a:solidFill>
                  <a:schemeClr val="accent3">
                    <a:lumMod val="25000"/>
                  </a:schemeClr>
                </a:solidFill>
                <a:latin typeface="Abadi" panose="020B0604020104020204" pitchFamily="34" charset="0"/>
              </a:rPr>
              <a:t>launch</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at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all</a:t>
            </a:r>
            <a:r>
              <a:rPr lang="pt-BR" sz="2200" dirty="0">
                <a:solidFill>
                  <a:schemeClr val="accent3">
                    <a:lumMod val="25000"/>
                  </a:schemeClr>
                </a:solidFill>
                <a:latin typeface="Abadi" panose="020B0604020104020204" pitchFamily="34" charset="0"/>
              </a:rPr>
              <a:t>) for SO </a:t>
            </a:r>
            <a:r>
              <a:rPr lang="pt-BR" sz="2200" dirty="0" err="1">
                <a:solidFill>
                  <a:schemeClr val="accent3">
                    <a:lumMod val="25000"/>
                  </a:schemeClr>
                </a:solidFill>
                <a:latin typeface="Abadi" panose="020B0604020104020204" pitchFamily="34" charset="0"/>
              </a:rPr>
              <a:t>orbit</a:t>
            </a:r>
            <a:r>
              <a:rPr lang="pt-BR"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A75776B8-2D05-9680-83CF-EF4B16AD7296}"/>
              </a:ext>
            </a:extLst>
          </p:cNvPr>
          <p:cNvPicPr>
            <a:picLocks noChangeAspect="1"/>
          </p:cNvPicPr>
          <p:nvPr/>
        </p:nvPicPr>
        <p:blipFill>
          <a:blip r:embed="rId3"/>
          <a:stretch>
            <a:fillRect/>
          </a:stretch>
        </p:blipFill>
        <p:spPr>
          <a:xfrm>
            <a:off x="6027811" y="2111308"/>
            <a:ext cx="5093267" cy="289065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9ED187DD-AEF5-9BCD-46D0-CFC5FD9BB9B8}"/>
              </a:ext>
            </a:extLst>
          </p:cNvPr>
          <p:cNvPicPr>
            <a:picLocks noChangeAspect="1"/>
          </p:cNvPicPr>
          <p:nvPr/>
        </p:nvPicPr>
        <p:blipFill>
          <a:blip r:embed="rId3"/>
          <a:stretch>
            <a:fillRect/>
          </a:stretch>
        </p:blipFill>
        <p:spPr>
          <a:xfrm>
            <a:off x="757040" y="1724589"/>
            <a:ext cx="10541542" cy="2438525"/>
          </a:xfrm>
          <a:prstGeom prst="rect">
            <a:avLst/>
          </a:prstGeom>
        </p:spPr>
      </p:pic>
      <p:sp>
        <p:nvSpPr>
          <p:cNvPr id="8" name="CaixaDeTexto 7">
            <a:extLst>
              <a:ext uri="{FF2B5EF4-FFF2-40B4-BE49-F238E27FC236}">
                <a16:creationId xmlns:a16="http://schemas.microsoft.com/office/drawing/2014/main" id="{03CFA473-A5CF-082E-D4A8-97D55607E325}"/>
              </a:ext>
            </a:extLst>
          </p:cNvPr>
          <p:cNvSpPr txBox="1"/>
          <p:nvPr/>
        </p:nvSpPr>
        <p:spPr>
          <a:xfrm>
            <a:off x="1170070" y="4530846"/>
            <a:ext cx="8900362" cy="1184940"/>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200" dirty="0">
                <a:latin typeface="Abadi" panose="020B0604020104020204" pitchFamily="34" charset="0"/>
              </a:rPr>
              <a:t>Success rate improved over time to all orbits; </a:t>
            </a:r>
          </a:p>
          <a:p>
            <a:pPr marL="285750" indent="-285750">
              <a:spcAft>
                <a:spcPts val="600"/>
              </a:spcAft>
              <a:buFont typeface="Arial" panose="020B0604020202020204" pitchFamily="34" charset="0"/>
              <a:buChar char="•"/>
            </a:pPr>
            <a:r>
              <a:rPr lang="en-US" sz="2200" dirty="0">
                <a:latin typeface="Abadi" panose="020B0604020104020204" pitchFamily="34" charset="0"/>
              </a:rPr>
              <a:t>VLEO orbit seems a new business opportunity, due to recent increase of its frequency.</a:t>
            </a:r>
            <a:endParaRPr lang="pt-BR" sz="2200"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3D9CB4C0-55E8-01ED-3571-302E1EFF9C83}"/>
              </a:ext>
            </a:extLst>
          </p:cNvPr>
          <p:cNvPicPr>
            <a:picLocks noChangeAspect="1"/>
          </p:cNvPicPr>
          <p:nvPr/>
        </p:nvPicPr>
        <p:blipFill>
          <a:blip r:embed="rId3"/>
          <a:stretch>
            <a:fillRect/>
          </a:stretch>
        </p:blipFill>
        <p:spPr>
          <a:xfrm>
            <a:off x="815703" y="1760840"/>
            <a:ext cx="10560593" cy="2381372"/>
          </a:xfrm>
          <a:prstGeom prst="rect">
            <a:avLst/>
          </a:prstGeom>
        </p:spPr>
      </p:pic>
      <p:sp>
        <p:nvSpPr>
          <p:cNvPr id="8" name="CaixaDeTexto 7">
            <a:extLst>
              <a:ext uri="{FF2B5EF4-FFF2-40B4-BE49-F238E27FC236}">
                <a16:creationId xmlns:a16="http://schemas.microsoft.com/office/drawing/2014/main" id="{64FAB84D-21C3-9A22-F4C7-A71B3C2434BA}"/>
              </a:ext>
            </a:extLst>
          </p:cNvPr>
          <p:cNvSpPr txBox="1"/>
          <p:nvPr/>
        </p:nvSpPr>
        <p:spPr>
          <a:xfrm>
            <a:off x="1073817" y="4570063"/>
            <a:ext cx="10211794" cy="126188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2200" dirty="0">
                <a:latin typeface="Abadi" panose="020B0604020104020204" pitchFamily="34" charset="0"/>
              </a:rPr>
              <a:t>It seems that there is no relation between payload and success rate to orbit GTO;</a:t>
            </a:r>
          </a:p>
          <a:p>
            <a:pPr marL="285750" indent="-285750">
              <a:spcAft>
                <a:spcPts val="600"/>
              </a:spcAft>
              <a:buFont typeface="Arial" panose="020B0604020202020204" pitchFamily="34" charset="0"/>
              <a:buChar char="•"/>
            </a:pPr>
            <a:r>
              <a:rPr lang="en-US" sz="2200" dirty="0">
                <a:latin typeface="Abadi" panose="020B0604020104020204" pitchFamily="34" charset="0"/>
              </a:rPr>
              <a:t>VLEO orbit works with huge payload mass;</a:t>
            </a:r>
          </a:p>
          <a:p>
            <a:pPr marL="285750" indent="-285750">
              <a:spcAft>
                <a:spcPts val="600"/>
              </a:spcAft>
              <a:buFont typeface="Arial" panose="020B0604020202020204" pitchFamily="34" charset="0"/>
              <a:buChar char="•"/>
            </a:pPr>
            <a:r>
              <a:rPr lang="en-US" sz="2200" dirty="0">
                <a:latin typeface="Abadi" panose="020B0604020104020204" pitchFamily="34" charset="0"/>
              </a:rPr>
              <a:t>There are few launches to the orbits SO and GEO.</a:t>
            </a:r>
            <a:endParaRPr lang="pt-BR" sz="2200" dirty="0">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8821" y="2069757"/>
            <a:ext cx="4164284"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Apparently, the first three years were a period of adjusts and improvement of technology.</a:t>
            </a:r>
          </a:p>
          <a:p>
            <a:pPr>
              <a:lnSpc>
                <a:spcPct val="100000"/>
              </a:lnSpc>
              <a:spcBef>
                <a:spcPts val="1400"/>
              </a:spcBef>
            </a:pPr>
            <a:r>
              <a:rPr lang="pt-BR" sz="2200" dirty="0" err="1">
                <a:solidFill>
                  <a:schemeClr val="accent3">
                    <a:lumMod val="25000"/>
                  </a:schemeClr>
                </a:solidFill>
                <a:latin typeface="Abadi" panose="020B0604020104020204" pitchFamily="34" charset="0"/>
              </a:rPr>
              <a:t>Su</a:t>
            </a:r>
            <a:r>
              <a:rPr lang="en-US" sz="2200" dirty="0" err="1">
                <a:latin typeface="Abadi" panose="020B0604020104020204" pitchFamily="34" charset="0"/>
              </a:rPr>
              <a:t>ccess</a:t>
            </a:r>
            <a:r>
              <a:rPr lang="en-US" sz="2200" dirty="0">
                <a:latin typeface="Abadi" panose="020B0604020104020204" pitchFamily="34" charset="0"/>
              </a:rPr>
              <a:t> rate started increasing in 2013 and kept until 2020; </a:t>
            </a:r>
          </a:p>
          <a:p>
            <a:pPr>
              <a:lnSpc>
                <a:spcPct val="100000"/>
              </a:lnSpc>
              <a:spcBef>
                <a:spcPts val="1400"/>
              </a:spcBef>
            </a:pPr>
            <a:r>
              <a:rPr lang="en-US" sz="2200" dirty="0">
                <a:latin typeface="Abadi" panose="020B0604020104020204" pitchFamily="34" charset="0"/>
              </a:rPr>
              <a:t>It seems that they had some difficulties in 2018.</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5EEF5645-001B-15C5-6232-0638746BE5C0}"/>
              </a:ext>
            </a:extLst>
          </p:cNvPr>
          <p:cNvPicPr>
            <a:picLocks noChangeAspect="1"/>
          </p:cNvPicPr>
          <p:nvPr/>
        </p:nvPicPr>
        <p:blipFill>
          <a:blip r:embed="rId3"/>
          <a:stretch>
            <a:fillRect/>
          </a:stretch>
        </p:blipFill>
        <p:spPr>
          <a:xfrm>
            <a:off x="6104557" y="1886504"/>
            <a:ext cx="5220429" cy="367716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three launch sites in database.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35F7F5E6-9721-988A-3A50-DDDA3496D17D}"/>
              </a:ext>
            </a:extLst>
          </p:cNvPr>
          <p:cNvPicPr>
            <a:picLocks noChangeAspect="1"/>
          </p:cNvPicPr>
          <p:nvPr/>
        </p:nvPicPr>
        <p:blipFill>
          <a:blip r:embed="rId3"/>
          <a:stretch>
            <a:fillRect/>
          </a:stretch>
        </p:blipFill>
        <p:spPr>
          <a:xfrm>
            <a:off x="923629" y="2579711"/>
            <a:ext cx="6123261" cy="285856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3CFFEEB9-87CC-8F12-1664-0E53B234E67B}"/>
              </a:ext>
            </a:extLst>
          </p:cNvPr>
          <p:cNvPicPr>
            <a:picLocks noChangeAspect="1"/>
          </p:cNvPicPr>
          <p:nvPr/>
        </p:nvPicPr>
        <p:blipFill>
          <a:blip r:embed="rId3"/>
          <a:stretch>
            <a:fillRect/>
          </a:stretch>
        </p:blipFill>
        <p:spPr>
          <a:xfrm>
            <a:off x="861383" y="2618731"/>
            <a:ext cx="8255424" cy="3848298"/>
          </a:xfrm>
          <a:prstGeom prst="rect">
            <a:avLst/>
          </a:prstGeom>
        </p:spPr>
      </p:pic>
      <p:pic>
        <p:nvPicPr>
          <p:cNvPr id="8" name="Imagem 7">
            <a:extLst>
              <a:ext uri="{FF2B5EF4-FFF2-40B4-BE49-F238E27FC236}">
                <a16:creationId xmlns:a16="http://schemas.microsoft.com/office/drawing/2014/main" id="{A3686407-CB57-5747-86BE-85114817AC7A}"/>
              </a:ext>
            </a:extLst>
          </p:cNvPr>
          <p:cNvPicPr>
            <a:picLocks noChangeAspect="1"/>
          </p:cNvPicPr>
          <p:nvPr/>
        </p:nvPicPr>
        <p:blipFill>
          <a:blip r:embed="rId4"/>
          <a:stretch>
            <a:fillRect/>
          </a:stretch>
        </p:blipFill>
        <p:spPr>
          <a:xfrm>
            <a:off x="861383" y="2047202"/>
            <a:ext cx="3626036" cy="571529"/>
          </a:xfrm>
          <a:prstGeom prst="rect">
            <a:avLst/>
          </a:prstGeom>
        </p:spPr>
      </p:pic>
      <p:sp>
        <p:nvSpPr>
          <p:cNvPr id="10" name="CaixaDeTexto 9">
            <a:extLst>
              <a:ext uri="{FF2B5EF4-FFF2-40B4-BE49-F238E27FC236}">
                <a16:creationId xmlns:a16="http://schemas.microsoft.com/office/drawing/2014/main" id="{D351E198-C0DC-88C8-106E-7760207AE38F}"/>
              </a:ext>
            </a:extLst>
          </p:cNvPr>
          <p:cNvSpPr txBox="1"/>
          <p:nvPr/>
        </p:nvSpPr>
        <p:spPr>
          <a:xfrm>
            <a:off x="813255" y="1432391"/>
            <a:ext cx="8255424" cy="430887"/>
          </a:xfrm>
          <a:prstGeom prst="rect">
            <a:avLst/>
          </a:prstGeom>
          <a:noFill/>
        </p:spPr>
        <p:txBody>
          <a:bodyPr wrap="square">
            <a:spAutoFit/>
          </a:bodyPr>
          <a:lstStyle/>
          <a:p>
            <a:r>
              <a:rPr lang="en-US" sz="2200" dirty="0">
                <a:latin typeface="Abadi" panose="020B0604020104020204" pitchFamily="34" charset="0"/>
              </a:rPr>
              <a:t>We can see five samples of Cape Canaveral launches.</a:t>
            </a:r>
            <a:endParaRPr lang="pt-BR" sz="22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8C2B6F4F-D758-9493-9E9C-8A5C45E28D8F}"/>
              </a:ext>
            </a:extLst>
          </p:cNvPr>
          <p:cNvPicPr>
            <a:picLocks noChangeAspect="1"/>
          </p:cNvPicPr>
          <p:nvPr/>
        </p:nvPicPr>
        <p:blipFill>
          <a:blip r:embed="rId3"/>
          <a:stretch>
            <a:fillRect/>
          </a:stretch>
        </p:blipFill>
        <p:spPr>
          <a:xfrm>
            <a:off x="905376" y="2539954"/>
            <a:ext cx="7609982" cy="2489246"/>
          </a:xfrm>
          <a:prstGeom prst="rect">
            <a:avLst/>
          </a:prstGeom>
        </p:spPr>
      </p:pic>
      <p:sp>
        <p:nvSpPr>
          <p:cNvPr id="8" name="CaixaDeTexto 7">
            <a:extLst>
              <a:ext uri="{FF2B5EF4-FFF2-40B4-BE49-F238E27FC236}">
                <a16:creationId xmlns:a16="http://schemas.microsoft.com/office/drawing/2014/main" id="{9908F6C0-32D6-8FBC-6A9B-2F14541DC4EB}"/>
              </a:ext>
            </a:extLst>
          </p:cNvPr>
          <p:cNvSpPr txBox="1"/>
          <p:nvPr/>
        </p:nvSpPr>
        <p:spPr>
          <a:xfrm>
            <a:off x="905376" y="1564538"/>
            <a:ext cx="10552596" cy="769441"/>
          </a:xfrm>
          <a:prstGeom prst="rect">
            <a:avLst/>
          </a:prstGeom>
          <a:noFill/>
        </p:spPr>
        <p:txBody>
          <a:bodyPr wrap="square">
            <a:spAutoFit/>
          </a:bodyPr>
          <a:lstStyle/>
          <a:p>
            <a:r>
              <a:rPr lang="en-US" sz="2200" dirty="0">
                <a:latin typeface="Abadi" panose="020B0604020104020204" pitchFamily="34" charset="0"/>
              </a:rPr>
              <a:t>Total payload calculated by summing all payloads whose codes contain ‘NASA (CRS)’. Result: 48,213 kg.</a:t>
            </a:r>
            <a:endParaRPr lang="pt-BR" sz="22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27122" y="1684253"/>
            <a:ext cx="9745589" cy="821322"/>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Filtering data by the booster version above and calculating the average payload mass we obtained the value of 2,534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22CF8753-17A1-6A65-849A-E805A2BCDA2B}"/>
              </a:ext>
            </a:extLst>
          </p:cNvPr>
          <p:cNvPicPr>
            <a:picLocks noChangeAspect="1"/>
          </p:cNvPicPr>
          <p:nvPr/>
        </p:nvPicPr>
        <p:blipFill>
          <a:blip r:embed="rId3"/>
          <a:stretch>
            <a:fillRect/>
          </a:stretch>
        </p:blipFill>
        <p:spPr>
          <a:xfrm>
            <a:off x="927121" y="2740642"/>
            <a:ext cx="7251801" cy="232481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5149"/>
            <a:ext cx="9745589" cy="139884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first successful ground landing date is 22-Dec-2012. </a:t>
            </a:r>
          </a:p>
          <a:p>
            <a:pPr marL="0" indent="0">
              <a:lnSpc>
                <a:spcPct val="100000"/>
              </a:lnSpc>
              <a:spcBef>
                <a:spcPts val="1400"/>
              </a:spcBef>
              <a:buNone/>
            </a:pPr>
            <a:r>
              <a:rPr lang="en-US" sz="2200" dirty="0">
                <a:solidFill>
                  <a:schemeClr val="accent3">
                    <a:lumMod val="25000"/>
                  </a:schemeClr>
                </a:solidFill>
                <a:latin typeface="Abadi"/>
              </a:rPr>
              <a:t>We had to slice the date in substrings starting with </a:t>
            </a:r>
            <a:r>
              <a:rPr lang="en-US" sz="2200" b="1" dirty="0">
                <a:solidFill>
                  <a:schemeClr val="accent3">
                    <a:lumMod val="25000"/>
                  </a:schemeClr>
                </a:solidFill>
                <a:latin typeface="Abadi"/>
              </a:rPr>
              <a:t>year</a:t>
            </a:r>
            <a:r>
              <a:rPr lang="en-US" sz="2200" dirty="0">
                <a:solidFill>
                  <a:schemeClr val="accent3">
                    <a:lumMod val="25000"/>
                  </a:schemeClr>
                </a:solidFill>
                <a:latin typeface="Abadi"/>
              </a:rPr>
              <a:t>, then </a:t>
            </a:r>
            <a:r>
              <a:rPr lang="en-US" sz="2200" b="1" dirty="0">
                <a:solidFill>
                  <a:schemeClr val="accent3">
                    <a:lumMod val="25000"/>
                  </a:schemeClr>
                </a:solidFill>
                <a:latin typeface="Abadi"/>
              </a:rPr>
              <a:t>month</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day</a:t>
            </a:r>
            <a:r>
              <a:rPr lang="en-US" sz="2200" dirty="0">
                <a:solidFill>
                  <a:schemeClr val="accent3">
                    <a:lumMod val="25000"/>
                  </a:schemeClr>
                </a:solidFill>
                <a:latin typeface="Abadi"/>
              </a:rPr>
              <a:t> at last.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6C30149A-7964-3E1E-AEC9-361B2EA19764}"/>
              </a:ext>
            </a:extLst>
          </p:cNvPr>
          <p:cNvPicPr>
            <a:picLocks noChangeAspect="1"/>
          </p:cNvPicPr>
          <p:nvPr/>
        </p:nvPicPr>
        <p:blipFill>
          <a:blip r:embed="rId3"/>
          <a:stretch>
            <a:fillRect/>
          </a:stretch>
        </p:blipFill>
        <p:spPr>
          <a:xfrm>
            <a:off x="770011" y="3100855"/>
            <a:ext cx="7034417" cy="31255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panose="020B0604020104020204" pitchFamily="34" charset="0"/>
              </a:rPr>
              <a:t>These are the four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Imagem 6">
            <a:extLst>
              <a:ext uri="{FF2B5EF4-FFF2-40B4-BE49-F238E27FC236}">
                <a16:creationId xmlns:a16="http://schemas.microsoft.com/office/drawing/2014/main" id="{57CE7001-92BB-A81B-6695-13E9317F5EDD}"/>
              </a:ext>
            </a:extLst>
          </p:cNvPr>
          <p:cNvPicPr>
            <a:picLocks noChangeAspect="1"/>
          </p:cNvPicPr>
          <p:nvPr/>
        </p:nvPicPr>
        <p:blipFill>
          <a:blip r:embed="rId3"/>
          <a:stretch>
            <a:fillRect/>
          </a:stretch>
        </p:blipFill>
        <p:spPr>
          <a:xfrm>
            <a:off x="854230" y="2811430"/>
            <a:ext cx="8436543" cy="376984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11D16634-798C-3BEE-5BB6-A0E083332A87}"/>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Collection using API</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 query to answer the number of successful mission outcomes, and another to answer the number of failures.</a:t>
            </a:r>
          </a:p>
          <a:p>
            <a:pPr>
              <a:lnSpc>
                <a:spcPct val="100000"/>
              </a:lnSpc>
              <a:spcBef>
                <a:spcPts val="1400"/>
              </a:spcBef>
            </a:pPr>
            <a:r>
              <a:rPr lang="en-US" sz="2200" dirty="0">
                <a:solidFill>
                  <a:schemeClr val="accent3">
                    <a:lumMod val="25000"/>
                  </a:schemeClr>
                </a:solidFill>
                <a:latin typeface="Abadi" panose="020B0604020104020204" pitchFamily="34" charset="0"/>
              </a:rPr>
              <a:t>There were 100 successful and just 1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4438AA48-D6B2-EDE7-6056-F65F895BCE96}"/>
              </a:ext>
            </a:extLst>
          </p:cNvPr>
          <p:cNvPicPr>
            <a:picLocks noChangeAspect="1"/>
          </p:cNvPicPr>
          <p:nvPr/>
        </p:nvPicPr>
        <p:blipFill>
          <a:blip r:embed="rId3"/>
          <a:stretch>
            <a:fillRect/>
          </a:stretch>
        </p:blipFill>
        <p:spPr>
          <a:xfrm>
            <a:off x="418916" y="3636389"/>
            <a:ext cx="5506207" cy="2146850"/>
          </a:xfrm>
          <a:prstGeom prst="rect">
            <a:avLst/>
          </a:prstGeom>
        </p:spPr>
      </p:pic>
      <p:pic>
        <p:nvPicPr>
          <p:cNvPr id="8" name="Imagem 7">
            <a:extLst>
              <a:ext uri="{FF2B5EF4-FFF2-40B4-BE49-F238E27FC236}">
                <a16:creationId xmlns:a16="http://schemas.microsoft.com/office/drawing/2014/main" id="{A5556299-73EC-59A0-E033-6DDA34BFCBBE}"/>
              </a:ext>
            </a:extLst>
          </p:cNvPr>
          <p:cNvPicPr>
            <a:picLocks noChangeAspect="1"/>
          </p:cNvPicPr>
          <p:nvPr/>
        </p:nvPicPr>
        <p:blipFill>
          <a:blip r:embed="rId4"/>
          <a:stretch>
            <a:fillRect/>
          </a:stretch>
        </p:blipFill>
        <p:spPr>
          <a:xfrm>
            <a:off x="6266878" y="3622124"/>
            <a:ext cx="5420618" cy="216111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07303"/>
            <a:ext cx="8987321" cy="6433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the boosters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8F48DEEE-4BAD-B356-7CFA-2313AA14BD26}"/>
              </a:ext>
            </a:extLst>
          </p:cNvPr>
          <p:cNvPicPr>
            <a:picLocks noChangeAspect="1"/>
          </p:cNvPicPr>
          <p:nvPr/>
        </p:nvPicPr>
        <p:blipFill>
          <a:blip r:embed="rId3"/>
          <a:stretch>
            <a:fillRect/>
          </a:stretch>
        </p:blipFill>
        <p:spPr>
          <a:xfrm>
            <a:off x="770011" y="2510760"/>
            <a:ext cx="7352773" cy="2262391"/>
          </a:xfrm>
          <a:prstGeom prst="rect">
            <a:avLst/>
          </a:prstGeom>
        </p:spPr>
      </p:pic>
      <p:pic>
        <p:nvPicPr>
          <p:cNvPr id="8" name="Imagem 7">
            <a:extLst>
              <a:ext uri="{FF2B5EF4-FFF2-40B4-BE49-F238E27FC236}">
                <a16:creationId xmlns:a16="http://schemas.microsoft.com/office/drawing/2014/main" id="{D7B01BA1-B478-EA78-31F9-06B550624603}"/>
              </a:ext>
            </a:extLst>
          </p:cNvPr>
          <p:cNvPicPr>
            <a:picLocks noChangeAspect="1"/>
          </p:cNvPicPr>
          <p:nvPr/>
        </p:nvPicPr>
        <p:blipFill>
          <a:blip r:embed="rId4"/>
          <a:stretch>
            <a:fillRect/>
          </a:stretch>
        </p:blipFill>
        <p:spPr>
          <a:xfrm>
            <a:off x="8327035" y="2510760"/>
            <a:ext cx="2609669" cy="384582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5936" y="1564197"/>
            <a:ext cx="9745589" cy="893512"/>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panose="020B0604020104020204" pitchFamily="34" charset="0"/>
              </a:rPr>
              <a:t>Failed landing outcomes in drone ship, their booster versions, and launch site names for in year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182D1F74-ADAA-38F8-4FF5-ACEE3C4E73E5}"/>
              </a:ext>
            </a:extLst>
          </p:cNvPr>
          <p:cNvPicPr>
            <a:picLocks noChangeAspect="1"/>
          </p:cNvPicPr>
          <p:nvPr/>
        </p:nvPicPr>
        <p:blipFill>
          <a:blip r:embed="rId3"/>
          <a:stretch>
            <a:fillRect/>
          </a:stretch>
        </p:blipFill>
        <p:spPr>
          <a:xfrm>
            <a:off x="830171" y="2471272"/>
            <a:ext cx="9752397" cy="397835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7180"/>
            <a:ext cx="10347169" cy="821325"/>
          </a:xfrm>
          <a:prstGeom prst="rect">
            <a:avLst/>
          </a:prstGeom>
        </p:spPr>
        <p:txBody>
          <a:bodyPr lIns="91440" tIns="45720" rIns="91440" bIns="45720" anchor="t"/>
          <a:lstStyle/>
          <a:p>
            <a:pPr marL="0" indent="0">
              <a:lnSpc>
                <a:spcPct val="100000"/>
              </a:lnSpc>
              <a:spcBef>
                <a:spcPts val="1400"/>
              </a:spcBef>
              <a:buNone/>
            </a:pPr>
            <a:r>
              <a:rPr lang="en-US" sz="2200" dirty="0">
                <a:latin typeface="Abadi" panose="020B0604020104020204" pitchFamily="34" charset="0"/>
              </a:rPr>
              <a:t>There were 5 success drone ship and 3 ground pad landing outcomes between the date 2010-06-04 and 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F501C1AD-89B5-444A-4110-5BB38CC3DBDF}"/>
              </a:ext>
            </a:extLst>
          </p:cNvPr>
          <p:cNvPicPr>
            <a:picLocks noChangeAspect="1"/>
          </p:cNvPicPr>
          <p:nvPr/>
        </p:nvPicPr>
        <p:blipFill>
          <a:blip r:embed="rId3"/>
          <a:stretch>
            <a:fillRect/>
          </a:stretch>
        </p:blipFill>
        <p:spPr>
          <a:xfrm>
            <a:off x="806107" y="2673105"/>
            <a:ext cx="8000163" cy="385806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6469" y="5808020"/>
            <a:ext cx="8912149" cy="89692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see that Space X launch sites are in the USA coasts – Florida and California – probably for safety reasons.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global map</a:t>
            </a:r>
          </a:p>
        </p:txBody>
      </p:sp>
      <p:pic>
        <p:nvPicPr>
          <p:cNvPr id="8" name="Imagem 7">
            <a:extLst>
              <a:ext uri="{FF2B5EF4-FFF2-40B4-BE49-F238E27FC236}">
                <a16:creationId xmlns:a16="http://schemas.microsoft.com/office/drawing/2014/main" id="{EA59BFAC-26F2-7210-3195-8D416AAC7FE4}"/>
              </a:ext>
            </a:extLst>
          </p:cNvPr>
          <p:cNvPicPr>
            <a:picLocks noChangeAspect="1"/>
          </p:cNvPicPr>
          <p:nvPr/>
        </p:nvPicPr>
        <p:blipFill>
          <a:blip r:embed="rId3"/>
          <a:stretch>
            <a:fillRect/>
          </a:stretch>
        </p:blipFill>
        <p:spPr>
          <a:xfrm>
            <a:off x="934596" y="1448556"/>
            <a:ext cx="8912149"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4D47ADB0-B0E9-2A7C-F0F3-7EFBB0BD969A}"/>
              </a:ext>
            </a:extLst>
          </p:cNvPr>
          <p:cNvSpPr/>
          <p:nvPr/>
        </p:nvSpPr>
        <p:spPr>
          <a:xfrm>
            <a:off x="770011" y="1515979"/>
            <a:ext cx="6124084" cy="4409004"/>
          </a:xfrm>
          <a:prstGeom prst="rect">
            <a:avLst/>
          </a:prstGeom>
          <a:noFill/>
          <a:ln w="19050">
            <a:solidFill>
              <a:srgbClr val="094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4" name="Imagem 3">
            <a:extLst>
              <a:ext uri="{FF2B5EF4-FFF2-40B4-BE49-F238E27FC236}">
                <a16:creationId xmlns:a16="http://schemas.microsoft.com/office/drawing/2014/main" id="{0A3EA9E4-880E-BC0A-AACE-6AD676BB0291}"/>
              </a:ext>
            </a:extLst>
          </p:cNvPr>
          <p:cNvPicPr>
            <a:picLocks noChangeAspect="1"/>
          </p:cNvPicPr>
          <p:nvPr/>
        </p:nvPicPr>
        <p:blipFill>
          <a:blip r:embed="rId3"/>
          <a:stretch>
            <a:fillRect/>
          </a:stretch>
        </p:blipFill>
        <p:spPr>
          <a:xfrm>
            <a:off x="874585" y="2056619"/>
            <a:ext cx="1587582" cy="1524078"/>
          </a:xfrm>
          <a:prstGeom prst="rect">
            <a:avLst/>
          </a:prstGeom>
        </p:spPr>
      </p:pic>
      <p:sp>
        <p:nvSpPr>
          <p:cNvPr id="6" name="Content Placeholder 4">
            <a:extLst>
              <a:ext uri="{FF2B5EF4-FFF2-40B4-BE49-F238E27FC236}">
                <a16:creationId xmlns:a16="http://schemas.microsoft.com/office/drawing/2014/main" id="{126E8C97-CE05-37AC-3628-A41CF8D79AA6}"/>
              </a:ext>
            </a:extLst>
          </p:cNvPr>
          <p:cNvSpPr txBox="1">
            <a:spLocks/>
          </p:cNvSpPr>
          <p:nvPr/>
        </p:nvSpPr>
        <p:spPr>
          <a:xfrm>
            <a:off x="850374" y="6093430"/>
            <a:ext cx="8912149" cy="41838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rgbClr val="00B050"/>
                </a:solidFill>
                <a:latin typeface="Abadi"/>
              </a:rPr>
              <a:t>Green Marker</a:t>
            </a:r>
            <a:r>
              <a:rPr lang="en-US" sz="2200" dirty="0">
                <a:solidFill>
                  <a:srgbClr val="FF0000"/>
                </a:solidFill>
                <a:latin typeface="Abadi"/>
              </a:rPr>
              <a:t> </a:t>
            </a:r>
            <a:r>
              <a:rPr lang="en-US" sz="2200" dirty="0">
                <a:solidFill>
                  <a:schemeClr val="accent3">
                    <a:lumMod val="25000"/>
                  </a:schemeClr>
                </a:solidFill>
                <a:latin typeface="Abadi"/>
              </a:rPr>
              <a:t>shows successful launches and </a:t>
            </a:r>
            <a:r>
              <a:rPr lang="en-US" sz="2200" dirty="0">
                <a:solidFill>
                  <a:srgbClr val="FF0000"/>
                </a:solidFill>
                <a:latin typeface="Abadi"/>
              </a:rPr>
              <a:t>Red Marker</a:t>
            </a:r>
            <a:r>
              <a:rPr lang="en-US" sz="2200" dirty="0">
                <a:solidFill>
                  <a:schemeClr val="accent3">
                    <a:lumMod val="25000"/>
                  </a:schemeClr>
                </a:solidFill>
                <a:latin typeface="Abadi"/>
              </a:rPr>
              <a:t> shows failures.</a:t>
            </a:r>
          </a:p>
        </p:txBody>
      </p:sp>
      <p:sp>
        <p:nvSpPr>
          <p:cNvPr id="7" name="Content Placeholder 4">
            <a:extLst>
              <a:ext uri="{FF2B5EF4-FFF2-40B4-BE49-F238E27FC236}">
                <a16:creationId xmlns:a16="http://schemas.microsoft.com/office/drawing/2014/main" id="{213CE1AF-E13F-C4C5-CDD1-AC7934FC2969}"/>
              </a:ext>
            </a:extLst>
          </p:cNvPr>
          <p:cNvSpPr txBox="1">
            <a:spLocks/>
          </p:cNvSpPr>
          <p:nvPr/>
        </p:nvSpPr>
        <p:spPr>
          <a:xfrm>
            <a:off x="874585" y="1624612"/>
            <a:ext cx="1748882"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a:rPr>
              <a:t>KSC LC-39A</a:t>
            </a:r>
          </a:p>
          <a:p>
            <a:endParaRPr lang="en-US" sz="1800" dirty="0"/>
          </a:p>
        </p:txBody>
      </p:sp>
      <p:pic>
        <p:nvPicPr>
          <p:cNvPr id="10" name="Imagem 9">
            <a:extLst>
              <a:ext uri="{FF2B5EF4-FFF2-40B4-BE49-F238E27FC236}">
                <a16:creationId xmlns:a16="http://schemas.microsoft.com/office/drawing/2014/main" id="{501C475A-CB0A-BFEA-9710-285907B211A5}"/>
              </a:ext>
            </a:extLst>
          </p:cNvPr>
          <p:cNvPicPr>
            <a:picLocks noChangeAspect="1"/>
          </p:cNvPicPr>
          <p:nvPr/>
        </p:nvPicPr>
        <p:blipFill>
          <a:blip r:embed="rId4"/>
          <a:stretch>
            <a:fillRect/>
          </a:stretch>
        </p:blipFill>
        <p:spPr>
          <a:xfrm>
            <a:off x="3238785" y="1949390"/>
            <a:ext cx="3067478" cy="3172268"/>
          </a:xfrm>
          <a:prstGeom prst="rect">
            <a:avLst/>
          </a:prstGeom>
        </p:spPr>
      </p:pic>
      <p:pic>
        <p:nvPicPr>
          <p:cNvPr id="12" name="Imagem 11">
            <a:extLst>
              <a:ext uri="{FF2B5EF4-FFF2-40B4-BE49-F238E27FC236}">
                <a16:creationId xmlns:a16="http://schemas.microsoft.com/office/drawing/2014/main" id="{F6E950FD-FBC6-1842-3292-01B32479D2EF}"/>
              </a:ext>
            </a:extLst>
          </p:cNvPr>
          <p:cNvPicPr>
            <a:picLocks noChangeAspect="1"/>
          </p:cNvPicPr>
          <p:nvPr/>
        </p:nvPicPr>
        <p:blipFill>
          <a:blip r:embed="rId5"/>
          <a:stretch>
            <a:fillRect/>
          </a:stretch>
        </p:blipFill>
        <p:spPr>
          <a:xfrm>
            <a:off x="989842" y="4065777"/>
            <a:ext cx="1505160" cy="1571844"/>
          </a:xfrm>
          <a:prstGeom prst="rect">
            <a:avLst/>
          </a:prstGeom>
        </p:spPr>
      </p:pic>
      <p:sp>
        <p:nvSpPr>
          <p:cNvPr id="13" name="Content Placeholder 4">
            <a:extLst>
              <a:ext uri="{FF2B5EF4-FFF2-40B4-BE49-F238E27FC236}">
                <a16:creationId xmlns:a16="http://schemas.microsoft.com/office/drawing/2014/main" id="{42551B4A-4C63-00EB-13B7-08F520BA809F}"/>
              </a:ext>
            </a:extLst>
          </p:cNvPr>
          <p:cNvSpPr txBox="1">
            <a:spLocks/>
          </p:cNvSpPr>
          <p:nvPr/>
        </p:nvSpPr>
        <p:spPr>
          <a:xfrm>
            <a:off x="886469" y="3730923"/>
            <a:ext cx="2205473"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a:rPr>
              <a:t>CCAFS SLC-40</a:t>
            </a:r>
          </a:p>
          <a:p>
            <a:endParaRPr lang="en-US" sz="1800" dirty="0"/>
          </a:p>
        </p:txBody>
      </p:sp>
      <p:sp>
        <p:nvSpPr>
          <p:cNvPr id="14" name="Content Placeholder 4">
            <a:extLst>
              <a:ext uri="{FF2B5EF4-FFF2-40B4-BE49-F238E27FC236}">
                <a16:creationId xmlns:a16="http://schemas.microsoft.com/office/drawing/2014/main" id="{E2428231-E1AC-987D-A900-7BD7365F631D}"/>
              </a:ext>
            </a:extLst>
          </p:cNvPr>
          <p:cNvSpPr txBox="1">
            <a:spLocks/>
          </p:cNvSpPr>
          <p:nvPr/>
        </p:nvSpPr>
        <p:spPr>
          <a:xfrm>
            <a:off x="3236440" y="1619628"/>
            <a:ext cx="2205473"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a:rPr>
              <a:t>CCAFS LC-40</a:t>
            </a:r>
          </a:p>
          <a:p>
            <a:endParaRPr lang="en-US" sz="1800" dirty="0"/>
          </a:p>
        </p:txBody>
      </p:sp>
      <p:pic>
        <p:nvPicPr>
          <p:cNvPr id="16" name="Imagem 15">
            <a:extLst>
              <a:ext uri="{FF2B5EF4-FFF2-40B4-BE49-F238E27FC236}">
                <a16:creationId xmlns:a16="http://schemas.microsoft.com/office/drawing/2014/main" id="{774F04D1-F9D4-10BA-A14A-9FE6EA418AE8}"/>
              </a:ext>
            </a:extLst>
          </p:cNvPr>
          <p:cNvPicPr>
            <a:picLocks noChangeAspect="1"/>
          </p:cNvPicPr>
          <p:nvPr/>
        </p:nvPicPr>
        <p:blipFill>
          <a:blip r:embed="rId6"/>
          <a:stretch>
            <a:fillRect/>
          </a:stretch>
        </p:blipFill>
        <p:spPr>
          <a:xfrm>
            <a:off x="7235853" y="2108518"/>
            <a:ext cx="1967989" cy="1786544"/>
          </a:xfrm>
          <a:prstGeom prst="rect">
            <a:avLst/>
          </a:prstGeom>
        </p:spPr>
      </p:pic>
      <p:sp>
        <p:nvSpPr>
          <p:cNvPr id="17" name="Content Placeholder 4">
            <a:extLst>
              <a:ext uri="{FF2B5EF4-FFF2-40B4-BE49-F238E27FC236}">
                <a16:creationId xmlns:a16="http://schemas.microsoft.com/office/drawing/2014/main" id="{BA883BC8-725A-2159-0DF5-91921E274646}"/>
              </a:ext>
            </a:extLst>
          </p:cNvPr>
          <p:cNvSpPr txBox="1">
            <a:spLocks/>
          </p:cNvSpPr>
          <p:nvPr/>
        </p:nvSpPr>
        <p:spPr>
          <a:xfrm>
            <a:off x="7180811" y="1690134"/>
            <a:ext cx="2205473"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a:rPr>
              <a:t>VAFB SLC-4E</a:t>
            </a:r>
          </a:p>
          <a:p>
            <a:endParaRPr lang="en-US" sz="1800" dirty="0"/>
          </a:p>
        </p:txBody>
      </p:sp>
      <p:sp>
        <p:nvSpPr>
          <p:cNvPr id="20" name="Content Placeholder 4">
            <a:extLst>
              <a:ext uri="{FF2B5EF4-FFF2-40B4-BE49-F238E27FC236}">
                <a16:creationId xmlns:a16="http://schemas.microsoft.com/office/drawing/2014/main" id="{C09ECFF5-1609-B774-5A29-A14A04FFEB89}"/>
              </a:ext>
            </a:extLst>
          </p:cNvPr>
          <p:cNvSpPr txBox="1">
            <a:spLocks/>
          </p:cNvSpPr>
          <p:nvPr/>
        </p:nvSpPr>
        <p:spPr>
          <a:xfrm>
            <a:off x="3236439" y="5342021"/>
            <a:ext cx="2205473"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b="1" dirty="0">
                <a:solidFill>
                  <a:schemeClr val="accent3">
                    <a:lumMod val="25000"/>
                  </a:schemeClr>
                </a:solidFill>
                <a:effectLst>
                  <a:outerShdw blurRad="38100" dist="38100" dir="2700000" algn="tl">
                    <a:srgbClr val="000000">
                      <a:alpha val="43137"/>
                    </a:srgbClr>
                  </a:outerShdw>
                </a:effectLst>
                <a:latin typeface="Abadi"/>
              </a:rPr>
              <a:t>Florida Launch Sites</a:t>
            </a:r>
          </a:p>
          <a:p>
            <a:endParaRPr lang="en-US" sz="1800" b="1" dirty="0">
              <a:effectLst>
                <a:outerShdw blurRad="38100" dist="38100" dir="2700000" algn="tl">
                  <a:srgbClr val="000000">
                    <a:alpha val="43137"/>
                  </a:srgbClr>
                </a:outerShdw>
              </a:effectLst>
            </a:endParaRPr>
          </a:p>
        </p:txBody>
      </p:sp>
      <p:sp>
        <p:nvSpPr>
          <p:cNvPr id="21" name="Retângulo 20">
            <a:extLst>
              <a:ext uri="{FF2B5EF4-FFF2-40B4-BE49-F238E27FC236}">
                <a16:creationId xmlns:a16="http://schemas.microsoft.com/office/drawing/2014/main" id="{39CDCB27-502A-8AA0-FC5E-9D31EABE1422}"/>
              </a:ext>
            </a:extLst>
          </p:cNvPr>
          <p:cNvSpPr/>
          <p:nvPr/>
        </p:nvSpPr>
        <p:spPr>
          <a:xfrm>
            <a:off x="7022434" y="1523995"/>
            <a:ext cx="4046619" cy="4409004"/>
          </a:xfrm>
          <a:prstGeom prst="rect">
            <a:avLst/>
          </a:prstGeom>
          <a:noFill/>
          <a:ln w="19050">
            <a:solidFill>
              <a:srgbClr val="094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ontent Placeholder 4">
            <a:extLst>
              <a:ext uri="{FF2B5EF4-FFF2-40B4-BE49-F238E27FC236}">
                <a16:creationId xmlns:a16="http://schemas.microsoft.com/office/drawing/2014/main" id="{41FADC99-1FD1-627B-C328-CB1A4E787CD8}"/>
              </a:ext>
            </a:extLst>
          </p:cNvPr>
          <p:cNvSpPr txBox="1">
            <a:spLocks/>
          </p:cNvSpPr>
          <p:nvPr/>
        </p:nvSpPr>
        <p:spPr>
          <a:xfrm>
            <a:off x="8361947" y="5363096"/>
            <a:ext cx="2539407"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b="1" dirty="0">
                <a:solidFill>
                  <a:schemeClr val="accent3">
                    <a:lumMod val="25000"/>
                  </a:schemeClr>
                </a:solidFill>
                <a:effectLst>
                  <a:outerShdw blurRad="38100" dist="38100" dir="2700000" algn="tl">
                    <a:srgbClr val="000000">
                      <a:alpha val="43137"/>
                    </a:srgbClr>
                  </a:outerShdw>
                </a:effectLst>
                <a:latin typeface="Abadi"/>
              </a:rPr>
              <a:t>California Launch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Imagem 3">
            <a:extLst>
              <a:ext uri="{FF2B5EF4-FFF2-40B4-BE49-F238E27FC236}">
                <a16:creationId xmlns:a16="http://schemas.microsoft.com/office/drawing/2014/main" id="{188A1F8F-53B6-B59B-2C0A-5ECB0E59972B}"/>
              </a:ext>
            </a:extLst>
          </p:cNvPr>
          <p:cNvPicPr>
            <a:picLocks noChangeAspect="1"/>
          </p:cNvPicPr>
          <p:nvPr/>
        </p:nvPicPr>
        <p:blipFill>
          <a:blip r:embed="rId3"/>
          <a:stretch>
            <a:fillRect/>
          </a:stretch>
        </p:blipFill>
        <p:spPr>
          <a:xfrm>
            <a:off x="1100657" y="1525240"/>
            <a:ext cx="3158521" cy="5040708"/>
          </a:xfrm>
          <a:prstGeom prst="rect">
            <a:avLst/>
          </a:prstGeom>
        </p:spPr>
      </p:pic>
      <p:pic>
        <p:nvPicPr>
          <p:cNvPr id="7" name="Imagem 6">
            <a:extLst>
              <a:ext uri="{FF2B5EF4-FFF2-40B4-BE49-F238E27FC236}">
                <a16:creationId xmlns:a16="http://schemas.microsoft.com/office/drawing/2014/main" id="{4E1D0ED2-B156-8427-E80B-691C4035A363}"/>
              </a:ext>
            </a:extLst>
          </p:cNvPr>
          <p:cNvPicPr>
            <a:picLocks noChangeAspect="1"/>
          </p:cNvPicPr>
          <p:nvPr/>
        </p:nvPicPr>
        <p:blipFill>
          <a:blip r:embed="rId4"/>
          <a:stretch>
            <a:fillRect/>
          </a:stretch>
        </p:blipFill>
        <p:spPr>
          <a:xfrm>
            <a:off x="5059841" y="1559284"/>
            <a:ext cx="2114845" cy="2553056"/>
          </a:xfrm>
          <a:prstGeom prst="rect">
            <a:avLst/>
          </a:prstGeom>
        </p:spPr>
      </p:pic>
      <p:pic>
        <p:nvPicPr>
          <p:cNvPr id="10" name="Imagem 9">
            <a:extLst>
              <a:ext uri="{FF2B5EF4-FFF2-40B4-BE49-F238E27FC236}">
                <a16:creationId xmlns:a16="http://schemas.microsoft.com/office/drawing/2014/main" id="{F3702790-287D-4500-F595-701B3CD1B24E}"/>
              </a:ext>
            </a:extLst>
          </p:cNvPr>
          <p:cNvPicPr>
            <a:picLocks noChangeAspect="1"/>
          </p:cNvPicPr>
          <p:nvPr/>
        </p:nvPicPr>
        <p:blipFill>
          <a:blip r:embed="rId5"/>
          <a:stretch>
            <a:fillRect/>
          </a:stretch>
        </p:blipFill>
        <p:spPr>
          <a:xfrm>
            <a:off x="5016657" y="4551467"/>
            <a:ext cx="2114844" cy="2035866"/>
          </a:xfrm>
          <a:prstGeom prst="rect">
            <a:avLst/>
          </a:prstGeom>
        </p:spPr>
      </p:pic>
      <p:sp>
        <p:nvSpPr>
          <p:cNvPr id="12" name="Content Placeholder 4">
            <a:extLst>
              <a:ext uri="{FF2B5EF4-FFF2-40B4-BE49-F238E27FC236}">
                <a16:creationId xmlns:a16="http://schemas.microsoft.com/office/drawing/2014/main" id="{CC51D133-9C21-8935-976B-93066B0F1909}"/>
              </a:ext>
            </a:extLst>
          </p:cNvPr>
          <p:cNvSpPr txBox="1">
            <a:spLocks/>
          </p:cNvSpPr>
          <p:nvPr/>
        </p:nvSpPr>
        <p:spPr>
          <a:xfrm>
            <a:off x="7975349" y="1623082"/>
            <a:ext cx="2844365" cy="13417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KSC LC-39A Launch Site is 53,10 KM far from Melbourne City.</a:t>
            </a:r>
          </a:p>
          <a:p>
            <a:endParaRPr lang="en-US" dirty="0"/>
          </a:p>
        </p:txBody>
      </p:sp>
      <p:sp>
        <p:nvSpPr>
          <p:cNvPr id="13" name="Elipse 12">
            <a:extLst>
              <a:ext uri="{FF2B5EF4-FFF2-40B4-BE49-F238E27FC236}">
                <a16:creationId xmlns:a16="http://schemas.microsoft.com/office/drawing/2014/main" id="{885E63E9-271A-1DA9-D166-1290C553C10B}"/>
              </a:ext>
            </a:extLst>
          </p:cNvPr>
          <p:cNvSpPr/>
          <p:nvPr/>
        </p:nvSpPr>
        <p:spPr>
          <a:xfrm>
            <a:off x="6073139" y="4190385"/>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a:p>
        </p:txBody>
      </p:sp>
      <p:sp>
        <p:nvSpPr>
          <p:cNvPr id="14" name="Elipse 13">
            <a:extLst>
              <a:ext uri="{FF2B5EF4-FFF2-40B4-BE49-F238E27FC236}">
                <a16:creationId xmlns:a16="http://schemas.microsoft.com/office/drawing/2014/main" id="{17A92F1A-D2F5-6234-F184-E9E341C781B9}"/>
              </a:ext>
            </a:extLst>
          </p:cNvPr>
          <p:cNvSpPr/>
          <p:nvPr/>
        </p:nvSpPr>
        <p:spPr>
          <a:xfrm>
            <a:off x="6076687" y="4314432"/>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a:p>
        </p:txBody>
      </p:sp>
      <p:sp>
        <p:nvSpPr>
          <p:cNvPr id="15" name="Elipse 14">
            <a:extLst>
              <a:ext uri="{FF2B5EF4-FFF2-40B4-BE49-F238E27FC236}">
                <a16:creationId xmlns:a16="http://schemas.microsoft.com/office/drawing/2014/main" id="{B863D6EF-1FB3-DE43-E802-5AB155EEB035}"/>
              </a:ext>
            </a:extLst>
          </p:cNvPr>
          <p:cNvSpPr/>
          <p:nvPr/>
        </p:nvSpPr>
        <p:spPr>
          <a:xfrm>
            <a:off x="6073142" y="4431392"/>
            <a:ext cx="36000" cy="3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31176" y="1546313"/>
            <a:ext cx="2947737" cy="2773024"/>
          </a:xfrm>
          <a:prstGeom prst="rect">
            <a:avLst/>
          </a:prstGeom>
        </p:spPr>
        <p:txBody>
          <a:bodyPr lIns="91440" tIns="45720" rIns="91440" bIns="45720" anchor="t">
            <a:noAutofit/>
          </a:bodyPr>
          <a:lstStyle/>
          <a:p>
            <a:pPr marL="0" indent="0">
              <a:lnSpc>
                <a:spcPct val="100000"/>
              </a:lnSpc>
              <a:spcBef>
                <a:spcPts val="1400"/>
              </a:spcBef>
              <a:buNone/>
            </a:pPr>
            <a:r>
              <a:rPr lang="en-US" sz="2200" b="1" dirty="0">
                <a:latin typeface="Abadi" panose="020B0604020104020204" pitchFamily="34" charset="0"/>
              </a:rPr>
              <a:t>KSC LC-39A</a:t>
            </a:r>
            <a:r>
              <a:rPr lang="en-US" sz="2200" dirty="0">
                <a:latin typeface="Abadi" panose="020B0604020104020204" pitchFamily="34" charset="0"/>
              </a:rPr>
              <a:t> launch site is where </a:t>
            </a:r>
            <a:r>
              <a:rPr lang="en-US" sz="2200" b="1" dirty="0">
                <a:latin typeface="Abadi" panose="020B0604020104020204" pitchFamily="34" charset="0"/>
              </a:rPr>
              <a:t>most</a:t>
            </a:r>
            <a:r>
              <a:rPr lang="en-US" sz="2200" dirty="0">
                <a:latin typeface="Abadi" panose="020B0604020104020204" pitchFamily="34" charset="0"/>
              </a:rPr>
              <a:t> of success launches took place, whereas </a:t>
            </a:r>
            <a:r>
              <a:rPr lang="en-US" sz="2200" b="1" dirty="0">
                <a:latin typeface="Abadi" panose="020B0604020104020204" pitchFamily="34" charset="0"/>
              </a:rPr>
              <a:t>CCAFS SLC-40</a:t>
            </a:r>
            <a:r>
              <a:rPr lang="en-US" sz="2200" dirty="0">
                <a:latin typeface="Abadi" panose="020B0604020104020204" pitchFamily="34" charset="0"/>
              </a:rPr>
              <a:t> is the one that </a:t>
            </a:r>
            <a:r>
              <a:rPr lang="en-US" sz="2200" b="1" dirty="0">
                <a:latin typeface="Abadi" panose="020B0604020104020204" pitchFamily="34" charset="0"/>
              </a:rPr>
              <a:t>least</a:t>
            </a:r>
            <a:r>
              <a:rPr lang="en-US" sz="2200" dirty="0">
                <a:latin typeface="Abadi" panose="020B0604020104020204" pitchFamily="34" charset="0"/>
              </a:rPr>
              <a:t> successful launches took place.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7" name="Imagem 6">
            <a:extLst>
              <a:ext uri="{FF2B5EF4-FFF2-40B4-BE49-F238E27FC236}">
                <a16:creationId xmlns:a16="http://schemas.microsoft.com/office/drawing/2014/main" id="{AE1E2310-5AAC-DC5F-34ED-6D5E926F86E0}"/>
              </a:ext>
            </a:extLst>
          </p:cNvPr>
          <p:cNvPicPr>
            <a:picLocks noChangeAspect="1"/>
          </p:cNvPicPr>
          <p:nvPr/>
        </p:nvPicPr>
        <p:blipFill>
          <a:blip r:embed="rId3"/>
          <a:stretch>
            <a:fillRect/>
          </a:stretch>
        </p:blipFill>
        <p:spPr>
          <a:xfrm>
            <a:off x="1087083" y="1546313"/>
            <a:ext cx="7178331" cy="388354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32548"/>
            <a:ext cx="10772092" cy="45868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1400" b="0" i="0" dirty="0">
              <a:solidFill>
                <a:srgbClr val="333333"/>
              </a:solidFill>
              <a:effectLst/>
              <a:latin typeface="Helvetica Neue"/>
            </a:endParaRPr>
          </a:p>
          <a:p>
            <a:pPr lvl="1">
              <a:buFont typeface="Wingdings" panose="05000000000000000000" pitchFamily="2" charset="2"/>
              <a:buChar char="ü"/>
            </a:pPr>
            <a:r>
              <a:rPr lang="en-US" sz="1800" b="0" i="0" dirty="0">
                <a:solidFill>
                  <a:srgbClr val="1F1F1F"/>
                </a:solidFill>
                <a:effectLst/>
                <a:latin typeface="Abadi" panose="020B0604020104020204" pitchFamily="34" charset="0"/>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a:t>
            </a:r>
          </a:p>
          <a:p>
            <a:pPr lvl="1">
              <a:buFont typeface="Wingdings" panose="05000000000000000000" pitchFamily="2" charset="2"/>
              <a:buChar char="ü"/>
            </a:pPr>
            <a:r>
              <a:rPr lang="en-US" sz="1800" dirty="0">
                <a:solidFill>
                  <a:schemeClr val="accent3">
                    <a:lumMod val="25000"/>
                  </a:schemeClr>
                </a:solidFill>
                <a:latin typeface="Abadi" panose="020B0604020104020204" pitchFamily="34" charset="0"/>
              </a:rPr>
              <a:t>This goal of the project is to create a machine learning pipeline to predict if the first stage will land successfully by determining the price of each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 typeface="Wingdings" panose="05000000000000000000" pitchFamily="2" charset="2"/>
              <a:buChar char="ü"/>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490523"/>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Launch Success Ratio for KSC LC-39A</a:t>
            </a:r>
          </a:p>
        </p:txBody>
      </p:sp>
      <p:sp>
        <p:nvSpPr>
          <p:cNvPr id="9" name="Content Placeholder 4">
            <a:extLst>
              <a:ext uri="{FF2B5EF4-FFF2-40B4-BE49-F238E27FC236}">
                <a16:creationId xmlns:a16="http://schemas.microsoft.com/office/drawing/2014/main" id="{5B7F8AF1-3FD6-4F12-D6C9-9D400EDF90FE}"/>
              </a:ext>
            </a:extLst>
          </p:cNvPr>
          <p:cNvSpPr txBox="1">
            <a:spLocks/>
          </p:cNvSpPr>
          <p:nvPr/>
        </p:nvSpPr>
        <p:spPr>
          <a:xfrm>
            <a:off x="9573305" y="1623218"/>
            <a:ext cx="1969730" cy="133655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latin typeface="Abadi" panose="020B0604020104020204" pitchFamily="34" charset="0"/>
              </a:rPr>
              <a:t>76.9% of launches are successful in this site.</a:t>
            </a:r>
            <a:endParaRPr lang="en-US" sz="2200" dirty="0">
              <a:solidFill>
                <a:schemeClr val="accent3">
                  <a:lumMod val="25000"/>
                </a:schemeClr>
              </a:solidFill>
              <a:latin typeface="Abadi" panose="020B0604020104020204" pitchFamily="34" charset="0"/>
            </a:endParaRPr>
          </a:p>
        </p:txBody>
      </p:sp>
      <p:pic>
        <p:nvPicPr>
          <p:cNvPr id="11" name="Imagem 10">
            <a:extLst>
              <a:ext uri="{FF2B5EF4-FFF2-40B4-BE49-F238E27FC236}">
                <a16:creationId xmlns:a16="http://schemas.microsoft.com/office/drawing/2014/main" id="{8298ECA9-8E25-E295-75ED-FC4993988B70}"/>
              </a:ext>
            </a:extLst>
          </p:cNvPr>
          <p:cNvPicPr>
            <a:picLocks noChangeAspect="1"/>
          </p:cNvPicPr>
          <p:nvPr/>
        </p:nvPicPr>
        <p:blipFill>
          <a:blip r:embed="rId3"/>
          <a:stretch>
            <a:fillRect/>
          </a:stretch>
        </p:blipFill>
        <p:spPr>
          <a:xfrm>
            <a:off x="874956" y="1555859"/>
            <a:ext cx="8468907" cy="395342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68062" y="1683092"/>
            <a:ext cx="2394285"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panose="020B0604020104020204" pitchFamily="34" charset="0"/>
              </a:rPr>
              <a:t>FT boosters with payloads between 2,000kg and 6,000kg are the most successful combination.</a:t>
            </a:r>
          </a:p>
          <a:p>
            <a:pPr marL="0" indent="0">
              <a:lnSpc>
                <a:spcPct val="100000"/>
              </a:lnSpc>
              <a:spcBef>
                <a:spcPts val="1400"/>
              </a:spcBef>
              <a:buNone/>
            </a:pPr>
            <a:r>
              <a:rPr lang="en-US" sz="2200" dirty="0">
                <a:latin typeface="Abadi" panose="020B0604020104020204" pitchFamily="34" charset="0"/>
              </a:rPr>
              <a:t>It seems that v1.1 boosters weren’t a good project, regardless of payload mass.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Payload vs. Launch Outcome</a:t>
            </a:r>
          </a:p>
        </p:txBody>
      </p:sp>
      <p:pic>
        <p:nvPicPr>
          <p:cNvPr id="4" name="Imagem 3" descr="Uma imagem contendo Gráfico de dispersão&#10;&#10;Descrição gerada automaticamente">
            <a:extLst>
              <a:ext uri="{FF2B5EF4-FFF2-40B4-BE49-F238E27FC236}">
                <a16:creationId xmlns:a16="http://schemas.microsoft.com/office/drawing/2014/main" id="{0854B444-8EB4-8E88-49F2-59B013EF1FD7}"/>
              </a:ext>
            </a:extLst>
          </p:cNvPr>
          <p:cNvPicPr>
            <a:picLocks noChangeAspect="1"/>
          </p:cNvPicPr>
          <p:nvPr/>
        </p:nvPicPr>
        <p:blipFill>
          <a:blip r:embed="rId3"/>
          <a:stretch>
            <a:fillRect/>
          </a:stretch>
        </p:blipFill>
        <p:spPr>
          <a:xfrm>
            <a:off x="818139" y="1455824"/>
            <a:ext cx="8074453" cy="49477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a:extLst>
              <a:ext uri="{FF2B5EF4-FFF2-40B4-BE49-F238E27FC236}">
                <a16:creationId xmlns:a16="http://schemas.microsoft.com/office/drawing/2014/main" id="{7FDD748A-811F-AC6B-A5CD-B475124E056F}"/>
              </a:ext>
            </a:extLst>
          </p:cNvPr>
          <p:cNvPicPr>
            <a:picLocks noChangeAspect="1"/>
          </p:cNvPicPr>
          <p:nvPr/>
        </p:nvPicPr>
        <p:blipFill>
          <a:blip r:embed="rId3"/>
          <a:stretch>
            <a:fillRect/>
          </a:stretch>
        </p:blipFill>
        <p:spPr>
          <a:xfrm>
            <a:off x="985369" y="1662170"/>
            <a:ext cx="5167254" cy="4079411"/>
          </a:xfrm>
          <a:prstGeom prst="rect">
            <a:avLst/>
          </a:prstGeom>
        </p:spPr>
      </p:pic>
      <p:sp>
        <p:nvSpPr>
          <p:cNvPr id="6" name="Retângulo 5">
            <a:extLst>
              <a:ext uri="{FF2B5EF4-FFF2-40B4-BE49-F238E27FC236}">
                <a16:creationId xmlns:a16="http://schemas.microsoft.com/office/drawing/2014/main" id="{92B15A28-CA4E-CCFB-3FED-B3773C7693DE}"/>
              </a:ext>
            </a:extLst>
          </p:cNvPr>
          <p:cNvSpPr/>
          <p:nvPr/>
        </p:nvSpPr>
        <p:spPr>
          <a:xfrm>
            <a:off x="3763926" y="2043039"/>
            <a:ext cx="1169582" cy="34965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E0310313-5440-BBB0-AAAF-27DC3A0C77F8}"/>
              </a:ext>
            </a:extLst>
          </p:cNvPr>
          <p:cNvSpPr txBox="1"/>
          <p:nvPr/>
        </p:nvSpPr>
        <p:spPr>
          <a:xfrm>
            <a:off x="6738385" y="1771532"/>
            <a:ext cx="4245049" cy="1785104"/>
          </a:xfrm>
          <a:prstGeom prst="rect">
            <a:avLst/>
          </a:prstGeom>
          <a:noFill/>
        </p:spPr>
        <p:txBody>
          <a:bodyPr wrap="square">
            <a:spAutoFit/>
          </a:bodyPr>
          <a:lstStyle/>
          <a:p>
            <a:r>
              <a:rPr lang="pt-BR" sz="2200" dirty="0" err="1">
                <a:latin typeface="Abadi" panose="020B0604020104020204" pitchFamily="34" charset="0"/>
              </a:rPr>
              <a:t>Decision</a:t>
            </a:r>
            <a:r>
              <a:rPr lang="pt-BR" sz="2200" dirty="0">
                <a:latin typeface="Abadi" panose="020B0604020104020204" pitchFamily="34" charset="0"/>
              </a:rPr>
              <a:t> </a:t>
            </a:r>
            <a:r>
              <a:rPr lang="pt-BR" sz="2200" dirty="0" err="1">
                <a:latin typeface="Abadi" panose="020B0604020104020204" pitchFamily="34" charset="0"/>
              </a:rPr>
              <a:t>Tree</a:t>
            </a:r>
            <a:r>
              <a:rPr lang="pt-BR" sz="2200" dirty="0">
                <a:latin typeface="Abadi" panose="020B0604020104020204" pitchFamily="34" charset="0"/>
              </a:rPr>
              <a:t> </a:t>
            </a:r>
            <a:r>
              <a:rPr lang="pt-BR" sz="2200" dirty="0" err="1">
                <a:latin typeface="Abadi" panose="020B0604020104020204" pitchFamily="34" charset="0"/>
              </a:rPr>
              <a:t>Classifier</a:t>
            </a:r>
            <a:r>
              <a:rPr lang="pt-BR" sz="2200" dirty="0">
                <a:latin typeface="Abadi" panose="020B0604020104020204" pitchFamily="34" charset="0"/>
              </a:rPr>
              <a:t> </a:t>
            </a:r>
            <a:r>
              <a:rPr lang="pt-BR" sz="2200" dirty="0" err="1">
                <a:latin typeface="Abadi" panose="020B0604020104020204" pitchFamily="34" charset="0"/>
              </a:rPr>
              <a:t>has</a:t>
            </a:r>
            <a:r>
              <a:rPr lang="pt-BR" sz="2200" dirty="0">
                <a:latin typeface="Abadi" panose="020B0604020104020204" pitchFamily="34" charset="0"/>
              </a:rPr>
              <a:t> </a:t>
            </a:r>
            <a:r>
              <a:rPr lang="pt-BR" sz="2200" dirty="0" err="1">
                <a:latin typeface="Abadi" panose="020B0604020104020204" pitchFamily="34" charset="0"/>
              </a:rPr>
              <a:t>the</a:t>
            </a:r>
            <a:r>
              <a:rPr lang="pt-BR" sz="2200" dirty="0">
                <a:latin typeface="Abadi" panose="020B0604020104020204" pitchFamily="34" charset="0"/>
              </a:rPr>
              <a:t> </a:t>
            </a:r>
            <a:r>
              <a:rPr lang="pt-BR" sz="2200" dirty="0" err="1">
                <a:latin typeface="Abadi" panose="020B0604020104020204" pitchFamily="34" charset="0"/>
              </a:rPr>
              <a:t>highest</a:t>
            </a:r>
            <a:r>
              <a:rPr lang="pt-BR" sz="2200" dirty="0">
                <a:latin typeface="Abadi" panose="020B0604020104020204" pitchFamily="34" charset="0"/>
              </a:rPr>
              <a:t> </a:t>
            </a:r>
            <a:r>
              <a:rPr lang="pt-BR" sz="2200" dirty="0" err="1">
                <a:latin typeface="Abadi" panose="020B0604020104020204" pitchFamily="34" charset="0"/>
              </a:rPr>
              <a:t>classification</a:t>
            </a:r>
            <a:r>
              <a:rPr lang="pt-BR" sz="2200" dirty="0">
                <a:latin typeface="Abadi" panose="020B0604020104020204" pitchFamily="34" charset="0"/>
              </a:rPr>
              <a:t> </a:t>
            </a:r>
            <a:r>
              <a:rPr lang="pt-BR" sz="2200" dirty="0" err="1">
                <a:latin typeface="Abadi" panose="020B0604020104020204" pitchFamily="34" charset="0"/>
              </a:rPr>
              <a:t>accuracy</a:t>
            </a:r>
            <a:r>
              <a:rPr lang="pt-BR" sz="2200" dirty="0">
                <a:latin typeface="Abadi" panose="020B0604020104020204" pitchFamily="34" charset="0"/>
              </a:rPr>
              <a:t> </a:t>
            </a:r>
            <a:r>
              <a:rPr lang="pt-BR" sz="2200" dirty="0" err="1">
                <a:latin typeface="Abadi" panose="020B0604020104020204" pitchFamily="34" charset="0"/>
              </a:rPr>
              <a:t>among</a:t>
            </a:r>
            <a:r>
              <a:rPr lang="pt-BR" sz="2200" dirty="0">
                <a:latin typeface="Abadi" panose="020B0604020104020204" pitchFamily="34" charset="0"/>
              </a:rPr>
              <a:t> </a:t>
            </a:r>
            <a:r>
              <a:rPr lang="pt-BR" sz="2200" dirty="0" err="1">
                <a:latin typeface="Abadi" panose="020B0604020104020204" pitchFamily="34" charset="0"/>
              </a:rPr>
              <a:t>all</a:t>
            </a:r>
            <a:r>
              <a:rPr lang="pt-BR" sz="2200" dirty="0">
                <a:latin typeface="Abadi" panose="020B0604020104020204" pitchFamily="34" charset="0"/>
              </a:rPr>
              <a:t> four </a:t>
            </a:r>
            <a:r>
              <a:rPr lang="pt-BR" sz="2200" dirty="0" err="1">
                <a:latin typeface="Abadi" panose="020B0604020104020204" pitchFamily="34" charset="0"/>
              </a:rPr>
              <a:t>machine</a:t>
            </a:r>
            <a:r>
              <a:rPr lang="pt-BR" sz="2200" dirty="0">
                <a:latin typeface="Abadi" panose="020B0604020104020204" pitchFamily="34" charset="0"/>
              </a:rPr>
              <a:t> </a:t>
            </a:r>
            <a:r>
              <a:rPr lang="pt-BR" sz="2200" dirty="0" err="1">
                <a:latin typeface="Abadi" panose="020B0604020104020204" pitchFamily="34" charset="0"/>
              </a:rPr>
              <a:t>learning</a:t>
            </a:r>
            <a:r>
              <a:rPr lang="pt-BR" sz="2200" dirty="0">
                <a:latin typeface="Abadi" panose="020B0604020104020204" pitchFamily="34" charset="0"/>
              </a:rPr>
              <a:t> models </a:t>
            </a:r>
            <a:r>
              <a:rPr lang="pt-BR" sz="2200" dirty="0" err="1">
                <a:latin typeface="Abadi" panose="020B0604020104020204" pitchFamily="34" charset="0"/>
              </a:rPr>
              <a:t>compared</a:t>
            </a:r>
            <a:r>
              <a:rPr lang="pt-BR" sz="2200" dirty="0">
                <a:latin typeface="Abadi" panose="020B0604020104020204" pitchFamily="34" charset="0"/>
              </a:rPr>
              <a:t>, </a:t>
            </a:r>
            <a:r>
              <a:rPr lang="pt-BR" sz="2200" dirty="0" err="1">
                <a:latin typeface="Abadi" panose="020B0604020104020204" pitchFamily="34" charset="0"/>
              </a:rPr>
              <a:t>having</a:t>
            </a:r>
            <a:r>
              <a:rPr lang="pt-BR" sz="2200" dirty="0">
                <a:latin typeface="Abadi" panose="020B0604020104020204" pitchFamily="34" charset="0"/>
              </a:rPr>
              <a:t> </a:t>
            </a:r>
            <a:r>
              <a:rPr lang="pt-BR" sz="2200" dirty="0" err="1">
                <a:latin typeface="Abadi" panose="020B0604020104020204" pitchFamily="34" charset="0"/>
              </a:rPr>
              <a:t>accuracy</a:t>
            </a:r>
            <a:r>
              <a:rPr lang="pt-BR" sz="2200" dirty="0">
                <a:latin typeface="Abadi" panose="020B0604020104020204" pitchFamily="34" charset="0"/>
              </a:rPr>
              <a:t> over </a:t>
            </a:r>
            <a:r>
              <a:rPr lang="pt-BR" sz="2200" dirty="0" err="1">
                <a:latin typeface="Abadi" panose="020B0604020104020204" pitchFamily="34" charset="0"/>
              </a:rPr>
              <a:t>than</a:t>
            </a:r>
            <a:r>
              <a:rPr lang="pt-BR" sz="2200" dirty="0">
                <a:latin typeface="Abadi" panose="020B0604020104020204" pitchFamily="34" charset="0"/>
              </a:rPr>
              <a:t> 90%.</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BC881853-4F90-6CBD-9D10-9AB14BEF06CC}"/>
              </a:ext>
            </a:extLst>
          </p:cNvPr>
          <p:cNvPicPr>
            <a:picLocks noChangeAspect="1"/>
          </p:cNvPicPr>
          <p:nvPr/>
        </p:nvPicPr>
        <p:blipFill>
          <a:blip r:embed="rId3"/>
          <a:stretch>
            <a:fillRect/>
          </a:stretch>
        </p:blipFill>
        <p:spPr>
          <a:xfrm>
            <a:off x="770011" y="1511201"/>
            <a:ext cx="5930581" cy="4808149"/>
          </a:xfrm>
          <a:prstGeom prst="rect">
            <a:avLst/>
          </a:prstGeom>
        </p:spPr>
      </p:pic>
      <p:sp>
        <p:nvSpPr>
          <p:cNvPr id="6" name="Content Placeholder 4">
            <a:extLst>
              <a:ext uri="{FF2B5EF4-FFF2-40B4-BE49-F238E27FC236}">
                <a16:creationId xmlns:a16="http://schemas.microsoft.com/office/drawing/2014/main" id="{B5C7DB02-FDC0-13AA-C1AB-3B9E13D3ED0A}"/>
              </a:ext>
            </a:extLst>
          </p:cNvPr>
          <p:cNvSpPr txBox="1">
            <a:spLocks/>
          </p:cNvSpPr>
          <p:nvPr/>
        </p:nvSpPr>
        <p:spPr>
          <a:xfrm>
            <a:off x="7240772" y="1791586"/>
            <a:ext cx="4423144"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19862"/>
            <a:ext cx="10266584"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The best launch site is KSCLC-39A.</a:t>
            </a:r>
          </a:p>
          <a:p>
            <a:pPr>
              <a:lnSpc>
                <a:spcPct val="100000"/>
              </a:lnSpc>
              <a:spcBef>
                <a:spcPts val="1400"/>
              </a:spcBef>
            </a:pPr>
            <a:r>
              <a:rPr lang="en-US" sz="2200" dirty="0">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Although most of mission outcomes are successful, successful landing outcomes seem to improve over time, according the evolution of processes and rockets.</a:t>
            </a:r>
          </a:p>
          <a:p>
            <a:pPr>
              <a:lnSpc>
                <a:spcPct val="100000"/>
              </a:lnSpc>
              <a:spcBef>
                <a:spcPts val="1400"/>
              </a:spcBef>
            </a:pPr>
            <a:r>
              <a:rPr lang="en-US" sz="2200" dirty="0">
                <a:latin typeface="Abadi" panose="020B0604020104020204" pitchFamily="34" charset="0"/>
              </a:rPr>
              <a:t>Orbits </a:t>
            </a:r>
            <a:r>
              <a:rPr lang="pt-BR" sz="2200" dirty="0">
                <a:solidFill>
                  <a:schemeClr val="accent3">
                    <a:lumMod val="25000"/>
                  </a:schemeClr>
                </a:solidFill>
                <a:latin typeface="Abadi" panose="020B0604020104020204" pitchFamily="34" charset="0"/>
              </a:rPr>
              <a:t>ES-L1, GEO, HEO </a:t>
            </a:r>
            <a:r>
              <a:rPr lang="pt-BR" sz="2200" dirty="0" err="1">
                <a:solidFill>
                  <a:schemeClr val="accent3">
                    <a:lumMod val="25000"/>
                  </a:schemeClr>
                </a:solidFill>
                <a:latin typeface="Abadi" panose="020B0604020104020204" pitchFamily="34" charset="0"/>
              </a:rPr>
              <a:t>and</a:t>
            </a:r>
            <a:r>
              <a:rPr lang="pt-BR" sz="2200" dirty="0">
                <a:solidFill>
                  <a:schemeClr val="accent3">
                    <a:lumMod val="25000"/>
                  </a:schemeClr>
                </a:solidFill>
                <a:latin typeface="Abadi" panose="020B0604020104020204" pitchFamily="34" charset="0"/>
              </a:rPr>
              <a:t> SSO </a:t>
            </a:r>
            <a:r>
              <a:rPr lang="en-US" sz="2200" dirty="0">
                <a:latin typeface="Abadi" panose="020B0604020104020204" pitchFamily="34" charset="0"/>
              </a:rPr>
              <a:t>had the most success rate.</a:t>
            </a:r>
          </a:p>
          <a:p>
            <a:pPr>
              <a:lnSpc>
                <a:spcPct val="100000"/>
              </a:lnSpc>
              <a:spcBef>
                <a:spcPts val="1400"/>
              </a:spcBef>
            </a:pPr>
            <a:r>
              <a:rPr lang="en-US" sz="2200" dirty="0">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 appendix was needed.</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 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 typeface="Wingdings" panose="05000000000000000000" pitchFamily="2" charset="2"/>
              <a:buChar char="ü"/>
            </a:pPr>
            <a:r>
              <a:rPr lang="en-US" sz="20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 typeface="Wingdings" panose="05000000000000000000" pitchFamily="2" charset="2"/>
              <a:buChar char="ü"/>
            </a:pPr>
            <a:r>
              <a:rPr lang="en-US" sz="2000" dirty="0">
                <a:solidFill>
                  <a:schemeClr val="accent3">
                    <a:lumMod val="25000"/>
                  </a:schemeClr>
                </a:solidFill>
                <a:latin typeface="Abadi" panose="020B0604020104020204" pitchFamily="34" charset="0"/>
              </a:rPr>
              <a:t>Next, we decoded the response content as a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function call and turn it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lvl="1" algn="just">
              <a:lnSpc>
                <a:spcPct val="100000"/>
              </a:lnSpc>
              <a:spcBef>
                <a:spcPts val="1400"/>
              </a:spcBef>
              <a:buFont typeface="Wingdings" panose="05000000000000000000" pitchFamily="2" charset="2"/>
              <a:buChar char="ü"/>
            </a:pPr>
            <a:r>
              <a:rPr lang="en-US" sz="20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 typeface="Wingdings" panose="05000000000000000000" pitchFamily="2" charset="2"/>
              <a:buChar char="ü"/>
            </a:pPr>
            <a:r>
              <a:rPr lang="en-US" sz="2000" dirty="0">
                <a:solidFill>
                  <a:schemeClr val="accent3">
                    <a:lumMod val="25000"/>
                  </a:schemeClr>
                </a:solidFill>
                <a:latin typeface="Abadi" panose="020B0604020104020204" pitchFamily="34" charset="0"/>
              </a:rPr>
              <a:t>In addition, we performed web scraping from Wikipedia for Falcon 9 launch records with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a:t>
            </a:r>
          </a:p>
          <a:p>
            <a:pPr lvl="1" algn="just">
              <a:lnSpc>
                <a:spcPct val="100000"/>
              </a:lnSpc>
              <a:spcBef>
                <a:spcPts val="1400"/>
              </a:spcBef>
              <a:buFont typeface="Wingdings" panose="05000000000000000000" pitchFamily="2" charset="2"/>
              <a:buChar char="ü"/>
            </a:pPr>
            <a:r>
              <a:rPr lang="en-US" sz="20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724441"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to the SpaceX API to collect launch data, normalize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data, clean the requested data and  some basic data wrangling and formatting.</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rgbClr val="1C7DDB"/>
                </a:solidFill>
                <a:latin typeface="Abadi" panose="020B0604020104020204" pitchFamily="34" charset="0"/>
              </a:rPr>
              <a:t>https://github.com/brunocandido/spacey/blob/main/week1_Data_Collection_API.ipynb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8" name="Retângulo: Cantos Arredondados 17">
            <a:extLst>
              <a:ext uri="{FF2B5EF4-FFF2-40B4-BE49-F238E27FC236}">
                <a16:creationId xmlns:a16="http://schemas.microsoft.com/office/drawing/2014/main" id="{3EDCA441-C6EE-63AA-191C-826ADBCA71BB}"/>
              </a:ext>
            </a:extLst>
          </p:cNvPr>
          <p:cNvSpPr/>
          <p:nvPr/>
        </p:nvSpPr>
        <p:spPr>
          <a:xfrm>
            <a:off x="8123317" y="1775744"/>
            <a:ext cx="2151647"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err="1"/>
              <a:t>Request</a:t>
            </a:r>
            <a:r>
              <a:rPr lang="pt-BR" b="1" dirty="0"/>
              <a:t> API </a:t>
            </a:r>
            <a:r>
              <a:rPr lang="pt-BR" b="1" dirty="0" err="1"/>
              <a:t>and</a:t>
            </a:r>
            <a:r>
              <a:rPr lang="pt-BR" b="1" dirty="0"/>
              <a:t> parse </a:t>
            </a:r>
            <a:r>
              <a:rPr lang="pt-BR" b="1" dirty="0" err="1"/>
              <a:t>SpaceX</a:t>
            </a:r>
            <a:r>
              <a:rPr lang="pt-BR" b="1" dirty="0"/>
              <a:t> </a:t>
            </a:r>
            <a:r>
              <a:rPr lang="pt-BR" b="1" dirty="0" err="1"/>
              <a:t>launch</a:t>
            </a:r>
            <a:r>
              <a:rPr lang="pt-BR" b="1" dirty="0"/>
              <a:t> data</a:t>
            </a:r>
          </a:p>
        </p:txBody>
      </p:sp>
      <p:sp>
        <p:nvSpPr>
          <p:cNvPr id="19" name="Retângulo: Cantos Arredondados 18">
            <a:extLst>
              <a:ext uri="{FF2B5EF4-FFF2-40B4-BE49-F238E27FC236}">
                <a16:creationId xmlns:a16="http://schemas.microsoft.com/office/drawing/2014/main" id="{D3CF6E14-6E6C-6774-42E0-4926EED8852B}"/>
              </a:ext>
            </a:extLst>
          </p:cNvPr>
          <p:cNvSpPr/>
          <p:nvPr/>
        </p:nvSpPr>
        <p:spPr>
          <a:xfrm>
            <a:off x="8123317" y="3311098"/>
            <a:ext cx="2151647"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Use </a:t>
            </a:r>
            <a:r>
              <a:rPr lang="pt-BR" b="1" dirty="0" err="1"/>
              <a:t>json_normalize</a:t>
            </a:r>
            <a:r>
              <a:rPr lang="pt-BR" b="1" dirty="0"/>
              <a:t> </a:t>
            </a:r>
            <a:r>
              <a:rPr lang="pt-BR" b="1" dirty="0" err="1"/>
              <a:t>to</a:t>
            </a:r>
            <a:r>
              <a:rPr lang="pt-BR" b="1" dirty="0"/>
              <a:t> </a:t>
            </a:r>
            <a:r>
              <a:rPr lang="pt-BR" b="1" dirty="0" err="1"/>
              <a:t>convert</a:t>
            </a:r>
            <a:r>
              <a:rPr lang="pt-BR" b="1" dirty="0"/>
              <a:t> data </a:t>
            </a:r>
            <a:r>
              <a:rPr lang="pt-BR" b="1" dirty="0" err="1"/>
              <a:t>into</a:t>
            </a:r>
            <a:r>
              <a:rPr lang="pt-BR" b="1" dirty="0"/>
              <a:t> a </a:t>
            </a:r>
            <a:r>
              <a:rPr lang="pt-BR" b="1" dirty="0" err="1"/>
              <a:t>table</a:t>
            </a:r>
            <a:r>
              <a:rPr lang="pt-BR" b="1" dirty="0"/>
              <a:t> </a:t>
            </a:r>
            <a:r>
              <a:rPr lang="pt-BR" b="1" dirty="0" err="1"/>
              <a:t>format</a:t>
            </a:r>
            <a:endParaRPr lang="pt-BR" b="1" dirty="0"/>
          </a:p>
        </p:txBody>
      </p:sp>
      <p:sp>
        <p:nvSpPr>
          <p:cNvPr id="20" name="Retângulo: Cantos Arredondados 19">
            <a:extLst>
              <a:ext uri="{FF2B5EF4-FFF2-40B4-BE49-F238E27FC236}">
                <a16:creationId xmlns:a16="http://schemas.microsoft.com/office/drawing/2014/main" id="{F842EAC4-C689-17FB-BA2C-BDAF2436A4FA}"/>
              </a:ext>
            </a:extLst>
          </p:cNvPr>
          <p:cNvSpPr/>
          <p:nvPr/>
        </p:nvSpPr>
        <p:spPr>
          <a:xfrm>
            <a:off x="8123316" y="4865160"/>
            <a:ext cx="2151647"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Data </a:t>
            </a:r>
            <a:r>
              <a:rPr lang="pt-BR" b="1" dirty="0" err="1"/>
              <a:t>cleasing</a:t>
            </a:r>
            <a:r>
              <a:rPr lang="pt-BR" b="1" dirty="0"/>
              <a:t> </a:t>
            </a:r>
            <a:r>
              <a:rPr lang="pt-BR" b="1" dirty="0" err="1"/>
              <a:t>and</a:t>
            </a:r>
            <a:r>
              <a:rPr lang="pt-BR" b="1" dirty="0"/>
              <a:t> </a:t>
            </a:r>
            <a:r>
              <a:rPr lang="pt-BR" b="1" dirty="0" err="1"/>
              <a:t>filling</a:t>
            </a:r>
            <a:r>
              <a:rPr lang="pt-BR" b="1" dirty="0"/>
              <a:t> in </a:t>
            </a:r>
            <a:r>
              <a:rPr lang="pt-BR" b="1" dirty="0" err="1"/>
              <a:t>missing</a:t>
            </a:r>
            <a:r>
              <a:rPr lang="pt-BR" b="1" dirty="0"/>
              <a:t> </a:t>
            </a:r>
            <a:r>
              <a:rPr lang="pt-BR" b="1" dirty="0" err="1"/>
              <a:t>values</a:t>
            </a:r>
            <a:endParaRPr lang="pt-BR" b="1" dirty="0"/>
          </a:p>
        </p:txBody>
      </p:sp>
      <p:sp>
        <p:nvSpPr>
          <p:cNvPr id="21" name="Seta: para Baixo 20">
            <a:extLst>
              <a:ext uri="{FF2B5EF4-FFF2-40B4-BE49-F238E27FC236}">
                <a16:creationId xmlns:a16="http://schemas.microsoft.com/office/drawing/2014/main" id="{62D3064A-B02F-CBBA-2409-FBB104745739}"/>
              </a:ext>
            </a:extLst>
          </p:cNvPr>
          <p:cNvSpPr/>
          <p:nvPr/>
        </p:nvSpPr>
        <p:spPr>
          <a:xfrm>
            <a:off x="8956823" y="2881266"/>
            <a:ext cx="484632" cy="40163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Seta: para Baixo 21">
            <a:extLst>
              <a:ext uri="{FF2B5EF4-FFF2-40B4-BE49-F238E27FC236}">
                <a16:creationId xmlns:a16="http://schemas.microsoft.com/office/drawing/2014/main" id="{99DA6845-7861-075E-2781-87DE95CC5C88}"/>
              </a:ext>
            </a:extLst>
          </p:cNvPr>
          <p:cNvSpPr/>
          <p:nvPr/>
        </p:nvSpPr>
        <p:spPr>
          <a:xfrm>
            <a:off x="8965519" y="4401462"/>
            <a:ext cx="484632" cy="40163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5622768" cy="3811587"/>
          </a:xfrm>
          <a:prstGeom prst="rect">
            <a:avLst/>
          </a:prstGeom>
        </p:spPr>
        <p:txBody>
          <a:bodyPr lIns="91440" tIns="45720" rIns="91440" bIns="45720" anchor="t">
            <a:noAutofit/>
          </a:bodyPr>
          <a:lstStyle/>
          <a:p>
            <a:pPr>
              <a:lnSpc>
                <a:spcPct val="100000"/>
              </a:lnSpc>
              <a:spcBef>
                <a:spcPts val="1400"/>
              </a:spcBef>
            </a:pPr>
            <a:r>
              <a:rPr lang="en-US" sz="2200" dirty="0">
                <a:latin typeface="Abadi" panose="020B0604020104020204" pitchFamily="34" charset="0"/>
              </a:rPr>
              <a:t>Data from SpaceX launches can also be obtained from Wikipedia;</a:t>
            </a:r>
          </a:p>
          <a:p>
            <a:pPr>
              <a:lnSpc>
                <a:spcPct val="100000"/>
              </a:lnSpc>
              <a:spcBef>
                <a:spcPts val="1400"/>
              </a:spcBef>
            </a:pPr>
            <a:r>
              <a:rPr lang="en-US" sz="2200" dirty="0">
                <a:latin typeface="Abadi" panose="020B0604020104020204" pitchFamily="34" charset="0"/>
              </a:rPr>
              <a:t>Data are downloaded from Wikipedia according to the flowchart and then persisted.</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1"/>
                </a:solidFill>
                <a:latin typeface="Abadi" panose="020B0604020104020204" pitchFamily="34" charset="0"/>
              </a:rPr>
              <a:t>https://github.com/brunocandido/spacey/blob/main/week1_Data_Collection_with_Web_Scraping.ipynb</a:t>
            </a: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4389" y="54387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13" name="Retângulo: Cantos Arredondados 12">
            <a:extLst>
              <a:ext uri="{FF2B5EF4-FFF2-40B4-BE49-F238E27FC236}">
                <a16:creationId xmlns:a16="http://schemas.microsoft.com/office/drawing/2014/main" id="{D63763C8-A420-6D43-9A3D-C8741F3001C3}"/>
              </a:ext>
            </a:extLst>
          </p:cNvPr>
          <p:cNvSpPr/>
          <p:nvPr/>
        </p:nvSpPr>
        <p:spPr>
          <a:xfrm>
            <a:off x="7750337" y="1775744"/>
            <a:ext cx="2548695"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Request the Falcon9 Launch Wiki page</a:t>
            </a:r>
            <a:endParaRPr lang="pt-BR" b="1" dirty="0"/>
          </a:p>
        </p:txBody>
      </p:sp>
      <p:sp>
        <p:nvSpPr>
          <p:cNvPr id="14" name="Retângulo: Cantos Arredondados 13">
            <a:extLst>
              <a:ext uri="{FF2B5EF4-FFF2-40B4-BE49-F238E27FC236}">
                <a16:creationId xmlns:a16="http://schemas.microsoft.com/office/drawing/2014/main" id="{D5071397-47DD-D01F-B31E-D53586F8D72C}"/>
              </a:ext>
            </a:extLst>
          </p:cNvPr>
          <p:cNvSpPr/>
          <p:nvPr/>
        </p:nvSpPr>
        <p:spPr>
          <a:xfrm>
            <a:off x="7750337" y="3311098"/>
            <a:ext cx="2548695"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Extract all variable names from the HTML table header</a:t>
            </a:r>
            <a:endParaRPr lang="pt-BR" b="1" dirty="0"/>
          </a:p>
        </p:txBody>
      </p:sp>
      <p:sp>
        <p:nvSpPr>
          <p:cNvPr id="15" name="Retângulo: Cantos Arredondados 14">
            <a:extLst>
              <a:ext uri="{FF2B5EF4-FFF2-40B4-BE49-F238E27FC236}">
                <a16:creationId xmlns:a16="http://schemas.microsoft.com/office/drawing/2014/main" id="{9CE5E0CC-A13E-B958-44ED-DB72A4F04F9C}"/>
              </a:ext>
            </a:extLst>
          </p:cNvPr>
          <p:cNvSpPr/>
          <p:nvPr/>
        </p:nvSpPr>
        <p:spPr>
          <a:xfrm>
            <a:off x="7750336" y="4865160"/>
            <a:ext cx="2548695" cy="1058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Create a data frame by parsing the launch HTML tables</a:t>
            </a:r>
            <a:endParaRPr lang="pt-BR" b="1" dirty="0"/>
          </a:p>
        </p:txBody>
      </p:sp>
      <p:sp>
        <p:nvSpPr>
          <p:cNvPr id="16" name="Seta: para Baixo 15">
            <a:extLst>
              <a:ext uri="{FF2B5EF4-FFF2-40B4-BE49-F238E27FC236}">
                <a16:creationId xmlns:a16="http://schemas.microsoft.com/office/drawing/2014/main" id="{449F0036-9308-7BC9-F031-772F17E22825}"/>
              </a:ext>
            </a:extLst>
          </p:cNvPr>
          <p:cNvSpPr/>
          <p:nvPr/>
        </p:nvSpPr>
        <p:spPr>
          <a:xfrm>
            <a:off x="8680099" y="2881266"/>
            <a:ext cx="574062" cy="40163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p>
        </p:txBody>
      </p:sp>
      <p:sp>
        <p:nvSpPr>
          <p:cNvPr id="17" name="Seta: para Baixo 16">
            <a:extLst>
              <a:ext uri="{FF2B5EF4-FFF2-40B4-BE49-F238E27FC236}">
                <a16:creationId xmlns:a16="http://schemas.microsoft.com/office/drawing/2014/main" id="{1B19C505-B9D8-11BF-9E35-DFC3795769FF}"/>
              </a:ext>
            </a:extLst>
          </p:cNvPr>
          <p:cNvSpPr/>
          <p:nvPr/>
        </p:nvSpPr>
        <p:spPr>
          <a:xfrm>
            <a:off x="8688795" y="4401462"/>
            <a:ext cx="574062" cy="401638"/>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5943</TotalTime>
  <Words>2044</Words>
  <Application>Microsoft Office PowerPoint</Application>
  <PresentationFormat>Widescreen</PresentationFormat>
  <Paragraphs>239</Paragraphs>
  <Slides>47</Slides>
  <Notes>4</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47</vt:i4>
      </vt:variant>
    </vt:vector>
  </HeadingPairs>
  <TitlesOfParts>
    <vt:vector size="57" baseType="lpstr">
      <vt:lpstr>Abadi</vt:lpstr>
      <vt:lpstr>Arial</vt:lpstr>
      <vt:lpstr>Arial Black</vt:lpstr>
      <vt:lpstr>Calibri</vt:lpstr>
      <vt:lpstr>Calibri Light</vt:lpstr>
      <vt:lpstr>Helvetica Neue</vt:lpstr>
      <vt:lpstr>IBM Plex Mono SemiBold</vt:lpstr>
      <vt:lpstr>IBM Plex Mono Text</vt:lpstr>
      <vt:lpstr>Wingdings</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Bruno Candido da Silva</cp:lastModifiedBy>
  <cp:revision>199</cp:revision>
  <dcterms:created xsi:type="dcterms:W3CDTF">2021-04-29T18:58:34Z</dcterms:created>
  <dcterms:modified xsi:type="dcterms:W3CDTF">2022-10-28T14:18:04Z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40b9f7d-8e3a-482f-9702-4b7ffc40985a_Enabled">
    <vt:lpwstr>true</vt:lpwstr>
  </property>
  <property fmtid="{D5CDD505-2E9C-101B-9397-08002B2CF9AE}" pid="4" name="MSIP_Label_140b9f7d-8e3a-482f-9702-4b7ffc40985a_SetDate">
    <vt:lpwstr>2022-10-28T14:18:03Z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aa46c2bf-8635-43a0-9177-efea2146aa09</vt:lpwstr>
  </property>
  <property fmtid="{D5CDD505-2E9C-101B-9397-08002B2CF9AE}" pid="9" name="MSIP_Label_140b9f7d-8e3a-482f-9702-4b7ffc40985a_ContentBits">
    <vt:lpwstr>2</vt:lpwstr>
  </property>
</Properties>
</file>